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621944" r:id="rId1"/>
    <p:sldLayoutId id="2449621945" r:id="rId2"/>
    <p:sldLayoutId id="2449621946" r:id="rId3"/>
    <p:sldLayoutId id="2449621947" r:id="rId4"/>
    <p:sldLayoutId id="2449621948" r:id="rId5"/>
    <p:sldLayoutId id="2449621949" r:id="rId6"/>
    <p:sldLayoutId id="2449621950" r:id="rId7"/>
    <p:sldLayoutId id="2449621951" r:id="rId8"/>
    <p:sldLayoutId id="2449621952" r:id="rId9"/>
    <p:sldLayoutId id="2449621953" r:id="rId10"/>
    <p:sldLayoutId id="2449621954" r:id="rId11"/>
    <p:sldLayoutId id="244962195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51cdcade5dbdd87999aaedccd7c5e51.png"/>
  <Relationship Id="rId3" Type="http://schemas.openxmlformats.org/officeDocument/2006/relationships/image" Target="../media/68f0b5e7e46242.jpg"/>
  <Relationship Id="rId4" Type="http://schemas.openxmlformats.org/officeDocument/2006/relationships/image" Target="../media/68f0b5e7e6a303.jpg"/>
  <Relationship Id="rId5" Type="http://schemas.openxmlformats.org/officeDocument/2006/relationships/image" Target="../media/68f0b5e7e6fbe4.jpg"/>
  <Relationship Id="rId6" Type="http://schemas.openxmlformats.org/officeDocument/2006/relationships/image" Target="../media/68f0b5e7e7a1d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ーロラ生地エコバッ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98
サイズ　　
材　質　　
印　刷　　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