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130210" r:id="rId1"/>
    <p:sldLayoutId id="2403130211" r:id="rId2"/>
    <p:sldLayoutId id="2403130212" r:id="rId3"/>
    <p:sldLayoutId id="2403130213" r:id="rId4"/>
    <p:sldLayoutId id="2403130214" r:id="rId5"/>
    <p:sldLayoutId id="2403130215" r:id="rId6"/>
    <p:sldLayoutId id="2403130216" r:id="rId7"/>
    <p:sldLayoutId id="2403130217" r:id="rId8"/>
    <p:sldLayoutId id="2403130218" r:id="rId9"/>
    <p:sldLayoutId id="2403130219" r:id="rId10"/>
    <p:sldLayoutId id="2403130220" r:id="rId11"/>
    <p:sldLayoutId id="240313022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a8f791df2e1d428f4d5f511364e30ce1.png"/>
  <Relationship Id="rId3" Type="http://schemas.openxmlformats.org/officeDocument/2006/relationships/image" Target="../media/662b4d915f49a2.jpg"/>
  <Relationship Id="rId4" Type="http://schemas.openxmlformats.org/officeDocument/2006/relationships/image" Target="../media/662b4d915fb4b3.jpg"/>
  <Relationship Id="rId5" Type="http://schemas.openxmlformats.org/officeDocument/2006/relationships/image" Target="../media/662b4d91600f94.jpg"/>
  <Relationship Id="rId6" Type="http://schemas.openxmlformats.org/officeDocument/2006/relationships/image" Target="../media/662b4d9160cb2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ーロラ生地エコバッ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98
サイズ　　
材　質　　
印　刷　　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