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3366465" r:id="rId1"/>
    <p:sldLayoutId id="2433366466" r:id="rId2"/>
    <p:sldLayoutId id="2433366467" r:id="rId3"/>
    <p:sldLayoutId id="2433366468" r:id="rId4"/>
    <p:sldLayoutId id="2433366469" r:id="rId5"/>
    <p:sldLayoutId id="2433366470" r:id="rId6"/>
    <p:sldLayoutId id="2433366471" r:id="rId7"/>
    <p:sldLayoutId id="2433366472" r:id="rId8"/>
    <p:sldLayoutId id="2433366473" r:id="rId9"/>
    <p:sldLayoutId id="2433366474" r:id="rId10"/>
    <p:sldLayoutId id="2433366475" r:id="rId11"/>
    <p:sldLayoutId id="243336647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f13c051f6012e15b3959ed99b7d15961.png"/>
  <Relationship Id="rId3" Type="http://schemas.openxmlformats.org/officeDocument/2006/relationships/image" Target="../media/67f8abf0853b42.jpg"/>
  <Relationship Id="rId4" Type="http://schemas.openxmlformats.org/officeDocument/2006/relationships/image" Target="../media/67f8abf086b273.jpg"/>
  <Relationship Id="rId5" Type="http://schemas.openxmlformats.org/officeDocument/2006/relationships/image" Target="../media/67f8abf0870e14.jpg"/>
  <Relationship Id="rId6" Type="http://schemas.openxmlformats.org/officeDocument/2006/relationships/image" Target="../media/67f8abf087e23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ーロラ生地エコ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98
サイズ　　
材　質　　
印　刷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