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646566" r:id="rId1"/>
    <p:sldLayoutId id="2440646567" r:id="rId2"/>
    <p:sldLayoutId id="2440646568" r:id="rId3"/>
    <p:sldLayoutId id="2440646569" r:id="rId4"/>
    <p:sldLayoutId id="2440646570" r:id="rId5"/>
    <p:sldLayoutId id="2440646571" r:id="rId6"/>
    <p:sldLayoutId id="2440646572" r:id="rId7"/>
    <p:sldLayoutId id="2440646573" r:id="rId8"/>
    <p:sldLayoutId id="2440646574" r:id="rId9"/>
    <p:sldLayoutId id="2440646575" r:id="rId10"/>
    <p:sldLayoutId id="2440646576" r:id="rId11"/>
    <p:sldLayoutId id="2440646577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b1df8ca175527e880d7dbd1c20682f51.png"/>
  <Relationship Id="rId3" Type="http://schemas.openxmlformats.org/officeDocument/2006/relationships/image" Target="../media/6867c1d54c0ca2.jpg"/>
  <Relationship Id="rId4" Type="http://schemas.openxmlformats.org/officeDocument/2006/relationships/image" Target="../media/6867c1d54cfe13.jpg"/>
  <Relationship Id="rId5" Type="http://schemas.openxmlformats.org/officeDocument/2006/relationships/image" Target="../media/6867c1d54d66a4.jpg"/>
  <Relationship Id="rId6" Type="http://schemas.openxmlformats.org/officeDocument/2006/relationships/image" Target="../media/6867c1d54e225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ーロラ生地エコバッ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98
サイズ　　
材　質　　
印　刷　　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