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906000" cy="6858000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0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1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2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3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4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5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6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7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8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_rels/slideLayout9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slideLayout" Target="../slideLayouts/slideLayout2.xml"/>
  <Relationship Id="rId3" Type="http://schemas.openxmlformats.org/officeDocument/2006/relationships/slideLayout" Target="../slideLayouts/slideLayout3.xml"/>
  <Relationship Id="rId4" Type="http://schemas.openxmlformats.org/officeDocument/2006/relationships/slideLayout" Target="../slideLayouts/slideLayout4.xml"/>
  <Relationship Id="rId5" Type="http://schemas.openxmlformats.org/officeDocument/2006/relationships/slideLayout" Target="../slideLayouts/slideLayout5.xml"/>
  <Relationship Id="rId6" Type="http://schemas.openxmlformats.org/officeDocument/2006/relationships/slideLayout" Target="../slideLayouts/slideLayout6.xml"/>
  <Relationship Id="rId7" Type="http://schemas.openxmlformats.org/officeDocument/2006/relationships/slideLayout" Target="../slideLayouts/slideLayout7.xml"/>
  <Relationship Id="rId8" Type="http://schemas.openxmlformats.org/officeDocument/2006/relationships/slideLayout" Target="../slideLayouts/slideLayout8.xml"/>
  <Relationship Id="rId9" Type="http://schemas.openxmlformats.org/officeDocument/2006/relationships/slideLayout" Target="../slideLayouts/slideLayout9.xml"/>
  <Relationship Id="rId10" Type="http://schemas.openxmlformats.org/officeDocument/2006/relationships/slideLayout" Target="../slideLayouts/slideLayout10.xml"/>
  <Relationship Id="rId11" Type="http://schemas.openxmlformats.org/officeDocument/2006/relationships/slideLayout" Target="../slideLayouts/slideLayout11.xml"/>
  <Relationship Id="rId12" Type="http://schemas.openxmlformats.org/officeDocument/2006/relationships/slideLayout" Target="../slideLayouts/slideLayout12.xml"/>
  <Relationship Id="rId13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460981270" r:id="rId1"/>
    <p:sldLayoutId id="2460981271" r:id="rId2"/>
    <p:sldLayoutId id="2460981272" r:id="rId3"/>
    <p:sldLayoutId id="2460981273" r:id="rId4"/>
    <p:sldLayoutId id="2460981274" r:id="rId5"/>
    <p:sldLayoutId id="2460981275" r:id="rId6"/>
    <p:sldLayoutId id="2460981276" r:id="rId7"/>
    <p:sldLayoutId id="2460981277" r:id="rId8"/>
    <p:sldLayoutId id="2460981278" r:id="rId9"/>
    <p:sldLayoutId id="2460981279" r:id="rId10"/>
    <p:sldLayoutId id="2460981280" r:id="rId11"/>
    <p:sldLayoutId id="2460981281" r:id="rId12"/>
  </p:sldLayoutIdLst>
  <p:txStyles>
    <p:titleStyle>
      <a:extLst/>
    </p:titleStyle>
    <p:bodyStyle>
      <a:extLst/>
    </p:bodyStyle>
    <p:otherStyle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385278fb7ed4acc088a6b5c0d1a249b61.png"/>
  <Relationship Id="rId3" Type="http://schemas.openxmlformats.org/officeDocument/2006/relationships/image" Target="../media/699e0a45b48f72.jpg"/>
  <Relationship Id="rId4" Type="http://schemas.openxmlformats.org/officeDocument/2006/relationships/image" Target="../media/699e0a45b4fad3.jpg"/>
  <Relationship Id="rId5" Type="http://schemas.openxmlformats.org/officeDocument/2006/relationships/image" Target="../media/699e0a45b55334.jpg"/>
  <Relationship Id="rId6" Type="http://schemas.openxmlformats.org/officeDocument/2006/relationships/image" Target="../media/699e0a45b5a755.jpg"/>
  <Relationship Id="rId7" Type="http://schemas.openxmlformats.org/officeDocument/2006/relationships/image" Target="../media/699e0a45b60306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877425" cy="7191375"/>
          <a:chOff x="0" y="0"/>
          <a:chExt cx="9877425" cy="7191375"/>
        </a:xfrm>
      </p:grpSpPr>
      <p:pic>
        <p:nvPicPr>
          <p:cNvPr id="1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877425" cy="6858000"/>
          </a:xfrm>
          <a:prstGeom prst="rect">
            <a:avLst/>
          </a:prstGeom>
        </p:spPr>
      </p:pic>
      <p:sp>
        <p:nvSpPr>
          <p:cNvPr id="2" name=""/>
          <p:cNvSpPr txBox="1"/>
          <p:nvPr/>
        </p:nvSpPr>
        <p:spPr>
          <a:xfrm>
            <a:off x="285750" y="95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z="2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折りたたみチェア]]></a:t>
            </a:r>
          </a:p>
        </p:txBody>
      </p:sp>
      <p:sp>
        <p:nvSpPr>
          <p:cNvPr id="3" name=""/>
          <p:cNvSpPr txBox="1"/>
          <p:nvPr/>
        </p:nvSpPr>
        <p:spPr>
          <a:xfrm>
            <a:off x="285750" y="476250"/>
            <a:ext cx="95250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5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アウトドアに最適]]></a:t>
            </a:r>
          </a:p>
        </p:txBody>
      </p:sp>
      <p:sp>
        <p:nvSpPr>
          <p:cNvPr id="4" name=""/>
          <p:cNvSpPr txBox="1"/>
          <p:nvPr/>
        </p:nvSpPr>
        <p:spPr>
          <a:xfrm>
            <a:off x="6191250" y="1619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1,000個から]]></a:t>
            </a:r>
          </a:p>
        </p:txBody>
      </p:sp>
      <p:sp>
        <p:nvSpPr>
          <p:cNvPr id="5" name=""/>
          <p:cNvSpPr txBox="1"/>
          <p:nvPr/>
        </p:nvSpPr>
        <p:spPr>
          <a:xfrm>
            <a:off x="6191250" y="238125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レジャーに便利な折りたたみチェア
持ち運び、屋外での使用が多いので高い販促効果が見込めます。]]></a:t>
            </a:r>
          </a:p>
        </p:txBody>
      </p:sp>
      <p:sp>
        <p:nvSpPr>
          <p:cNvPr id="6" name=""/>
          <p:cNvSpPr txBox="1"/>
          <p:nvPr/>
        </p:nvSpPr>
        <p:spPr>
          <a:xfrm>
            <a:off x="6191250" y="4572000"/>
            <a:ext cx="333375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品　番　　org492
材　質　　ポリエステル、鉄等
名入れ　　1C
外　装　　個別PP袋入]]></a:t>
            </a:r>
          </a:p>
        </p:txBody>
      </p:sp>
      <p:sp>
        <p:nvSpPr>
          <p:cNvPr id="7" name=""/>
          <p:cNvSpPr txBox="1"/>
          <p:nvPr/>
        </p:nvSpPr>
        <p:spPr>
          <a:xfrm>
            <a:off x="6191250" y="6238875"/>
            <a:ext cx="2857500" cy="952500"/>
          </a:xfrm>
          <a:prstGeom prst="rect">
            <a:avLst/>
          </a:prstGeom>
          <a:noFill/>
        </p:spPr>
        <p:txBody>
          <a:bodyPr rtlCol="0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00" spc="0" u="none">
                <a:solidFill>
                  <a:srgbClr val="000000">
                    <a:alpha val="100000"/>
                  </a:srgbClr>
                </a:solidFill>
                <a:latin typeface="Calibri"/>
              </a:rPr>
              <a:t><![CDATA[校了後約45日～]]></a:t>
            </a:r>
          </a:p>
        </p:txBody>
      </p:sp>
      <p:pic>
        <p:nvPicPr>
          <p:cNvPr id="8" name="Image File" descr="Image File 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500" y="1238250"/>
            <a:ext cx="5219700" cy="3476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9" name="Image File" descr="Image File 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715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0" name="Image File" descr="Image File PNG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050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1" name="Image File" descr="Image File 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385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  <p:pic>
        <p:nvPicPr>
          <p:cNvPr id="12" name="Image File" descr="Image File PNG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572000" y="4857750"/>
            <a:ext cx="1219200" cy="809625"/>
          </a:xfrm>
          <a:prstGeom prst="rect">
            <a:avLst/>
          </a:prstGeom>
          <a:noFill/>
          <a:ln w="12700" cap="flat" cmpd="sng" algn="ctr">
            <a:solidFill>
              <a:srgbClr val="808080">
                <a:alpha val="50000"/>
              </a:srgbClr>
            </a:solidFill>
            <a:prstDash val="solid"/>
            <a:round/>
            <a:headEnd type="none" w="med" len="med"/>
            <a:tailEnd type="none" w="med" len="med"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堀 規保</dc:creator>
  <cp:lastModifiedBy/>
  <dcterms:created xsi:type="dcterms:W3CDTF">2023-03-08T02:11:07Z</dcterms:created>
  <dcterms:modified xsi:type="dcterms:W3CDTF">2023-03-23T10:58:25Z</dcterms:modified>
  <dc:title>PowerPoint プレゼンテーション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4" name="HiddenSlides">
    <vt:i4>0</vt:i4>
  </property>
  <property fmtid="{D5CDD505-2E9C-101B-9397-08002B2CF9AE}" pid="6" name="HyperlinksChanged">
    <vt:bool>false</vt:bool>
  </property>
  <property fmtid="{D5CDD505-2E9C-101B-9397-08002B2CF9AE}" pid="8" name="LinksUpToDate">
    <vt:bool>false</vt:bool>
  </property>
  <property fmtid="{D5CDD505-2E9C-101B-9397-08002B2CF9AE}" pid="10" name="MMClips">
    <vt:i4>0</vt:i4>
  </property>
  <property fmtid="{D5CDD505-2E9C-101B-9397-08002B2CF9AE}" pid="12" name="Notes">
    <vt:i4>0</vt:i4>
  </property>
  <property fmtid="{D5CDD505-2E9C-101B-9397-08002B2CF9AE}" pid="14" name="PresentationFormat">
    <vt:lpwstr>A4 210 x 297 mm</vt:lpwstr>
  </property>
  <property fmtid="{D5CDD505-2E9C-101B-9397-08002B2CF9AE}" pid="16" name="ScaleCrop">
    <vt:bool>false</vt:bool>
  </property>
  <property fmtid="{D5CDD505-2E9C-101B-9397-08002B2CF9AE}" pid="18" name="ShareDoc">
    <vt:bool>false</vt:bool>
  </property>
  <property fmtid="{D5CDD505-2E9C-101B-9397-08002B2CF9AE}" pid="20" name="Slides">
    <vt:i4>1</vt:i4>
  </property>
</Properties>
</file>