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770" r:id="rId1"/>
    <p:sldLayoutId id="2432718771" r:id="rId2"/>
    <p:sldLayoutId id="2432718772" r:id="rId3"/>
    <p:sldLayoutId id="2432718773" r:id="rId4"/>
    <p:sldLayoutId id="2432718774" r:id="rId5"/>
    <p:sldLayoutId id="2432718775" r:id="rId6"/>
    <p:sldLayoutId id="2432718776" r:id="rId7"/>
    <p:sldLayoutId id="2432718777" r:id="rId8"/>
    <p:sldLayoutId id="2432718778" r:id="rId9"/>
    <p:sldLayoutId id="2432718779" r:id="rId10"/>
    <p:sldLayoutId id="2432718780" r:id="rId11"/>
    <p:sldLayoutId id="243271878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01c452efcaf3089c3539ca9435a7221.png"/>
  <Relationship Id="rId3" Type="http://schemas.openxmlformats.org/officeDocument/2006/relationships/image" Target="../media/67eec9e10ea352.jpg"/>
  <Relationship Id="rId4" Type="http://schemas.openxmlformats.org/officeDocument/2006/relationships/image" Target="../media/67eec9e10f17d3.jpg"/>
  <Relationship Id="rId5" Type="http://schemas.openxmlformats.org/officeDocument/2006/relationships/image" Target="../media/67eec9e10f7154.jpg"/>
  <Relationship Id="rId6" Type="http://schemas.openxmlformats.org/officeDocument/2006/relationships/image" Target="../media/67eec9e10fb925.jpg"/>
  <Relationship Id="rId7" Type="http://schemas.openxmlformats.org/officeDocument/2006/relationships/image" Target="../media/67eec9e110143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折りたたみチェ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ウトドアに最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レジャーに便利な折りたたみチェア
持ち運び、屋外での使用が多いので高い販促効果が見込め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2
材　質　　ポリエステル、鉄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