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168526" r:id="rId1"/>
    <p:sldLayoutId id="2403168527" r:id="rId2"/>
    <p:sldLayoutId id="2403168528" r:id="rId3"/>
    <p:sldLayoutId id="2403168529" r:id="rId4"/>
    <p:sldLayoutId id="2403168530" r:id="rId5"/>
    <p:sldLayoutId id="2403168531" r:id="rId6"/>
    <p:sldLayoutId id="2403168532" r:id="rId7"/>
    <p:sldLayoutId id="2403168533" r:id="rId8"/>
    <p:sldLayoutId id="2403168534" r:id="rId9"/>
    <p:sldLayoutId id="2403168535" r:id="rId10"/>
    <p:sldLayoutId id="2403168536" r:id="rId11"/>
    <p:sldLayoutId id="240316853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009347187ba80f330df5cafbc0f2101.png"/>
  <Relationship Id="rId3" Type="http://schemas.openxmlformats.org/officeDocument/2006/relationships/image" Target="../media/662be33d765022.jpg"/>
  <Relationship Id="rId4" Type="http://schemas.openxmlformats.org/officeDocument/2006/relationships/image" Target="../media/662be33d777263.jpg"/>
  <Relationship Id="rId5" Type="http://schemas.openxmlformats.org/officeDocument/2006/relationships/image" Target="../media/662be33d77d3b4.jpg"/>
  <Relationship Id="rId6" Type="http://schemas.openxmlformats.org/officeDocument/2006/relationships/image" Target="../media/662be33d7823e5.jpg"/>
  <Relationship Id="rId7" Type="http://schemas.openxmlformats.org/officeDocument/2006/relationships/image" Target="../media/662be33d78845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折りたたみチェア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ウトドアに最適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レジャーに便利な折りたたみチェア
持ち運び、屋外での使用が多いので高い販促効果が見込めま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2
材　質　　ポリエステル、鉄等
名入れ　　1C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