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6401" r:id="rId1"/>
    <p:sldLayoutId id="2440596402" r:id="rId2"/>
    <p:sldLayoutId id="2440596403" r:id="rId3"/>
    <p:sldLayoutId id="2440596404" r:id="rId4"/>
    <p:sldLayoutId id="2440596405" r:id="rId5"/>
    <p:sldLayoutId id="2440596406" r:id="rId6"/>
    <p:sldLayoutId id="2440596407" r:id="rId7"/>
    <p:sldLayoutId id="2440596408" r:id="rId8"/>
    <p:sldLayoutId id="2440596409" r:id="rId9"/>
    <p:sldLayoutId id="2440596410" r:id="rId10"/>
    <p:sldLayoutId id="2440596411" r:id="rId11"/>
    <p:sldLayoutId id="244059641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1cfea4e83c302cf853076700dde30d1.png"/>
  <Relationship Id="rId3" Type="http://schemas.openxmlformats.org/officeDocument/2006/relationships/image" Target="../media/6866fde06a8b62.jpg"/>
  <Relationship Id="rId4" Type="http://schemas.openxmlformats.org/officeDocument/2006/relationships/image" Target="../media/6866fde06b6563.jpg"/>
  <Relationship Id="rId5" Type="http://schemas.openxmlformats.org/officeDocument/2006/relationships/image" Target="../media/6866fde06bcc24.jpg"/>
  <Relationship Id="rId6" Type="http://schemas.openxmlformats.org/officeDocument/2006/relationships/image" Target="../media/6866fde06c2675.jpg"/>
  <Relationship Id="rId7" Type="http://schemas.openxmlformats.org/officeDocument/2006/relationships/image" Target="../media/6866fde06c9ef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折りたたみチェ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ウトドアに最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レジャーに便利な折りたたみチェア
持ち運び、屋外での使用が多いので高い販促効果が見込め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2
材　質　　ポリエステル、鉄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