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27455" r:id="rId1"/>
    <p:sldLayoutId id="2454127456" r:id="rId2"/>
    <p:sldLayoutId id="2454127457" r:id="rId3"/>
    <p:sldLayoutId id="2454127458" r:id="rId4"/>
    <p:sldLayoutId id="2454127459" r:id="rId5"/>
    <p:sldLayoutId id="2454127460" r:id="rId6"/>
    <p:sldLayoutId id="2454127461" r:id="rId7"/>
    <p:sldLayoutId id="2454127462" r:id="rId8"/>
    <p:sldLayoutId id="2454127463" r:id="rId9"/>
    <p:sldLayoutId id="2454127464" r:id="rId10"/>
    <p:sldLayoutId id="2454127465" r:id="rId11"/>
    <p:sldLayoutId id="245412746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367a2c1fa971e0dd48f1fa9eec84691.png"/>
  <Relationship Id="rId3" Type="http://schemas.openxmlformats.org/officeDocument/2006/relationships/image" Target="../media/6935758e7c5072.jpg"/>
  <Relationship Id="rId4" Type="http://schemas.openxmlformats.org/officeDocument/2006/relationships/image" Target="../media/6935758e7c5e63.jpg"/>
  <Relationship Id="rId5" Type="http://schemas.openxmlformats.org/officeDocument/2006/relationships/image" Target="../media/6935758e7cbb54.jpg"/>
  <Relationship Id="rId6" Type="http://schemas.openxmlformats.org/officeDocument/2006/relationships/image" Target="../media/6935758e7d15c5.jpg"/>
  <Relationship Id="rId7" Type="http://schemas.openxmlformats.org/officeDocument/2006/relationships/image" Target="../media/6935758e7d1d36.jpg"/>
  <Relationship Id="rId8" Type="http://schemas.openxmlformats.org/officeDocument/2006/relationships/image" Target="../media/6935758e7e1337.jpg"/>
  <Relationship Id="rId9" Type="http://schemas.openxmlformats.org/officeDocument/2006/relationships/image" Target="../media/6935758e7e8b68.jpg"/>
  <Relationship Id="rId10" Type="http://schemas.openxmlformats.org/officeDocument/2006/relationships/image" Target="../media/6935758e7f277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ネッククーラ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繰り返し使えるエコな暑さ対策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受注生産だから実現できる高いオリジナル性
本体色、印刷がオリジナルで可能
ポイント1：24℃以下で自然凍結
ポイント2：結露しないから快適
ポイント3：何度でも繰り返し使える
ポイント4：電源や電池も不要
◆使用方法
・24℃以下であれば自然に接触冷感が可能です。
・冷凍庫、冷水、冷蔵庫を使用すると急速準備冷却が可能です。
準備冷却時間：冷凍庫での冷却時間約20分、冷水（10℃以下）での冷却時間約30分、冷蔵庫での冷却時間約35-40分
冷感持続時間：24℃の環境で60分-90分
※使用環境によって異なる場合がござい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0
サイズ　　S・M・L
材　質　　TPU、PCM等
印　刷　　1色・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