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906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453705163" r:id="rId1"/>
    <p:sldLayoutId id="2453705164" r:id="rId2"/>
    <p:sldLayoutId id="2453705165" r:id="rId3"/>
    <p:sldLayoutId id="2453705166" r:id="rId4"/>
    <p:sldLayoutId id="2453705167" r:id="rId5"/>
    <p:sldLayoutId id="2453705168" r:id="rId6"/>
    <p:sldLayoutId id="2453705169" r:id="rId7"/>
    <p:sldLayoutId id="2453705170" r:id="rId8"/>
    <p:sldLayoutId id="2453705171" r:id="rId9"/>
    <p:sldLayoutId id="2453705172" r:id="rId10"/>
    <p:sldLayoutId id="2453705173" r:id="rId11"/>
    <p:sldLayoutId id="2453705174" r:id="rId12"/>
  </p:sldLayoutIdLst>
  <p:txStyles>
    <p:titleStyle>
      <a:extLst/>
    </p:titleStyle>
    <p:bodyStyle>
      <a:extLst/>
    </p:bodyStyle>
    <p:otherStyle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825b49fad335dc5782965f2607cbc11.png"/>
  <Relationship Id="rId3" Type="http://schemas.openxmlformats.org/officeDocument/2006/relationships/image" Target="../media/692f03fa8cdab2.jpg"/>
  <Relationship Id="rId4" Type="http://schemas.openxmlformats.org/officeDocument/2006/relationships/image" Target="../media/692f03fa8ce673.jpg"/>
  <Relationship Id="rId5" Type="http://schemas.openxmlformats.org/officeDocument/2006/relationships/image" Target="../media/692f03fa8cf6f4.jpg"/>
  <Relationship Id="rId6" Type="http://schemas.openxmlformats.org/officeDocument/2006/relationships/image" Target="../media/692f03fa8d03f5.jpg"/>
  <Relationship Id="rId7" Type="http://schemas.openxmlformats.org/officeDocument/2006/relationships/image" Target="../media/692f03fa8d1336.jpg"/>
  <Relationship Id="rId8" Type="http://schemas.openxmlformats.org/officeDocument/2006/relationships/image" Target="../media/692f03fa8d1fc7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877425" cy="7191375"/>
          <a:chOff x="0" y="0"/>
          <a:chExt cx="9877425" cy="7191375"/>
        </a:xfrm>
      </p:grpSpPr>
      <p:pic>
        <p:nvPicPr>
          <p:cNvPr id="1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77425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85750" y="95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折りたたみエコバッグ]]></a:t>
            </a:r>
          </a:p>
        </p:txBody>
      </p:sp>
      <p:sp>
        <p:nvSpPr>
          <p:cNvPr id="3" name=""/>
          <p:cNvSpPr txBox="1"/>
          <p:nvPr/>
        </p:nvSpPr>
        <p:spPr>
          <a:xfrm>
            <a:off x="285750" y="476250"/>
            <a:ext cx="95250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使い易さ、価格を追求したエコバッグの最終形！]]></a:t>
            </a:r>
          </a:p>
        </p:txBody>
      </p:sp>
      <p:sp>
        <p:nvSpPr>
          <p:cNvPr id="4" name=""/>
          <p:cNvSpPr txBox="1"/>
          <p:nvPr/>
        </p:nvSpPr>
        <p:spPr>
          <a:xfrm>
            <a:off x="6191250" y="1619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1,000個から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91250" y="238125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大きく使えて小さく折り畳める
バッグと収納ポーチが一体化
折りたためば手のひらサイズ
名入れもフルカラー印刷も対応]]></a:t>
            </a:r>
          </a:p>
        </p:txBody>
      </p:sp>
      <p:sp>
        <p:nvSpPr>
          <p:cNvPr id="6" name=""/>
          <p:cNvSpPr txBox="1"/>
          <p:nvPr/>
        </p:nvSpPr>
        <p:spPr>
          <a:xfrm>
            <a:off x="6191250" y="4572000"/>
            <a:ext cx="333375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品　番　　org439
サイズ　　約W390×H350×底マチ120mm　※持ち手部含まず。
材　質　　ポリエステル等
印　刷　　シルク、フルカラー
外　装　　個別PP袋入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91250" y="6238875"/>
            <a:ext cx="2857500" cy="952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校了後約40日～]]></a:t>
            </a:r>
          </a:p>
        </p:txBody>
      </p:sp>
      <p:pic>
        <p:nvPicPr>
          <p:cNvPr id="8" name="Image File" descr="Image File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238250"/>
            <a:ext cx="4629150" cy="3476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Image File" descr="Image File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0" name="Image File" descr="Image File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1" name="Image File" descr="Image File 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2" name="Image File" descr="Image File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485775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3" name="Image File" descr="Image File 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500" y="5905500"/>
            <a:ext cx="1085850" cy="809625"/>
          </a:xfrm>
          <a:prstGeom prst="rect">
            <a:avLst/>
          </a:prstGeom>
          <a:noFill/>
          <a:ln w="12700" cap="flat" cmpd="sng" algn="ctr">
            <a:solidFill>
              <a:srgbClr val="808080">
                <a:alpha val="50000"/>
              </a:srgb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3">
  <a:themeElements>
    <a:clrScheme name="Theme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堀 規保</dc:creator>
  <cp:lastModifiedBy/>
  <dcterms:created xsi:type="dcterms:W3CDTF">2023-03-08T02:11:07Z</dcterms:created>
  <dcterms:modified xsi:type="dcterms:W3CDTF">2023-03-23T10:58:25Z</dcterms:modified>
  <dc:title>PowerPoint プレゼンテーション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4" name="HiddenSlides">
    <vt:i4>0</vt:i4>
  </property>
  <property fmtid="{D5CDD505-2E9C-101B-9397-08002B2CF9AE}" pid="6" name="HyperlinksChanged">
    <vt:bool>false</vt:bool>
  </property>
  <property fmtid="{D5CDD505-2E9C-101B-9397-08002B2CF9AE}" pid="8" name="LinksUpToDate">
    <vt:bool>false</vt:bool>
  </property>
  <property fmtid="{D5CDD505-2E9C-101B-9397-08002B2CF9AE}" pid="10" name="MMClips">
    <vt:i4>0</vt:i4>
  </property>
  <property fmtid="{D5CDD505-2E9C-101B-9397-08002B2CF9AE}" pid="12" name="Notes">
    <vt:i4>0</vt:i4>
  </property>
  <property fmtid="{D5CDD505-2E9C-101B-9397-08002B2CF9AE}" pid="14" name="PresentationFormat">
    <vt:lpwstr>A4 210 x 297 mm</vt:lpwstr>
  </property>
  <property fmtid="{D5CDD505-2E9C-101B-9397-08002B2CF9AE}" pid="16" name="ScaleCrop">
    <vt:bool>false</vt:bool>
  </property>
  <property fmtid="{D5CDD505-2E9C-101B-9397-08002B2CF9AE}" pid="18" name="ShareDoc">
    <vt:bool>false</vt:bool>
  </property>
  <property fmtid="{D5CDD505-2E9C-101B-9397-08002B2CF9AE}" pid="20" name="Slides">
    <vt:i4>1</vt:i4>
  </property>
</Properties>
</file>