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9743039" r:id="rId1"/>
    <p:sldLayoutId id="2459743040" r:id="rId2"/>
    <p:sldLayoutId id="2459743041" r:id="rId3"/>
    <p:sldLayoutId id="2459743042" r:id="rId4"/>
    <p:sldLayoutId id="2459743043" r:id="rId5"/>
    <p:sldLayoutId id="2459743044" r:id="rId6"/>
    <p:sldLayoutId id="2459743045" r:id="rId7"/>
    <p:sldLayoutId id="2459743046" r:id="rId8"/>
    <p:sldLayoutId id="2459743047" r:id="rId9"/>
    <p:sldLayoutId id="2459743048" r:id="rId10"/>
    <p:sldLayoutId id="2459743049" r:id="rId11"/>
    <p:sldLayoutId id="2459743050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8e0c0a16ced1617dec62c58f138859c1.png"/>
  <Relationship Id="rId3" Type="http://schemas.openxmlformats.org/officeDocument/2006/relationships/image" Target="../media/698b256e06b372.jpg"/>
  <Relationship Id="rId4" Type="http://schemas.openxmlformats.org/officeDocument/2006/relationships/image" Target="../media/698b256e06be63.jpg"/>
  <Relationship Id="rId5" Type="http://schemas.openxmlformats.org/officeDocument/2006/relationships/image" Target="../media/698b256e06c414.jpg"/>
  <Relationship Id="rId6" Type="http://schemas.openxmlformats.org/officeDocument/2006/relationships/image" Target="../media/698b256e06ca15.jpg"/>
  <Relationship Id="rId7" Type="http://schemas.openxmlformats.org/officeDocument/2006/relationships/image" Target="../media/698b256e06d07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夏のマス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さらっと涼感を感じる夏向けマスク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3D立体構造
洗って繰り返し使える
通気性も良く熱がこもらずムレにくい
オリジナルフルカラー印刷可能！
生地色はホワイト、ブラック、グレーの3色展開
※涼感生地を使用しておりますが、体感には個人差があります。
※マスクは感染を完全に防ぐものではありません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60
サイズ　　約H130×W180mm
材　質　　ポリエステル等
印　刷　　1C、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275" y="4857750"/>
            <a:ext cx="600075" cy="90487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