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6288798" r:id="rId1"/>
    <p:sldLayoutId id="2456288799" r:id="rId2"/>
    <p:sldLayoutId id="2456288800" r:id="rId3"/>
    <p:sldLayoutId id="2456288801" r:id="rId4"/>
    <p:sldLayoutId id="2456288802" r:id="rId5"/>
    <p:sldLayoutId id="2456288803" r:id="rId6"/>
    <p:sldLayoutId id="2456288804" r:id="rId7"/>
    <p:sldLayoutId id="2456288805" r:id="rId8"/>
    <p:sldLayoutId id="2456288806" r:id="rId9"/>
    <p:sldLayoutId id="2456288807" r:id="rId10"/>
    <p:sldLayoutId id="2456288808" r:id="rId11"/>
    <p:sldLayoutId id="2456288809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f87af75b3acbe3b121304258afa2f251.png"/>
  <Relationship Id="rId3" Type="http://schemas.openxmlformats.org/officeDocument/2006/relationships/image" Target="../media/6956704dcb28a2.jpg"/>
  <Relationship Id="rId4" Type="http://schemas.openxmlformats.org/officeDocument/2006/relationships/image" Target="../media/6956704dcc6a73.jpg"/>
  <Relationship Id="rId5" Type="http://schemas.openxmlformats.org/officeDocument/2006/relationships/image" Target="../media/6956704dcc7954.jpg"/>
  <Relationship Id="rId6" Type="http://schemas.openxmlformats.org/officeDocument/2006/relationships/image" Target="../media/6956704dcc8d45.jpg"/>
  <Relationship Id="rId7" Type="http://schemas.openxmlformats.org/officeDocument/2006/relationships/image" Target="../media/6956704dcc9e96.jpg"/>
  <Relationship Id="rId8" Type="http://schemas.openxmlformats.org/officeDocument/2006/relationships/image" Target="../media/6956704dccb3d7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アドペン360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胴体360°全面に広告できる！着せ替えボールペン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200本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全面フルカラープリントのシートをボールペン本体に封入します。
ペンパーツを在庫しているので短納期、安値を実現
200本からできる全面フルカラーのボールペン
着せ替えタイプのボールペン
アドペン360は中の紙シートにフルカラー印刷が可能でシートを丸めて透明な筒の軸にセットするので
仕上がりは軸部分が360度フルカラー仕上げに見えます。
アドペン360の商品名の由来もそこから来ております。
小ロット、短納期、低価格と3拍子揃ったノベルティグッズになります。
オリジナル屋のベストセラー商品です！
シャープペンタイプもございます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083
サイズ　　約135mm
材　質　　ABS樹脂
印　刷　　シート片面フルカラー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14日〜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8">
  <a:themeElements>
    <a:clrScheme name="Theme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