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60979549" r:id="rId1"/>
    <p:sldLayoutId id="2460979550" r:id="rId2"/>
    <p:sldLayoutId id="2460979551" r:id="rId3"/>
    <p:sldLayoutId id="2460979552" r:id="rId4"/>
    <p:sldLayoutId id="2460979553" r:id="rId5"/>
    <p:sldLayoutId id="2460979554" r:id="rId6"/>
    <p:sldLayoutId id="2460979555" r:id="rId7"/>
    <p:sldLayoutId id="2460979556" r:id="rId8"/>
    <p:sldLayoutId id="2460979557" r:id="rId9"/>
    <p:sldLayoutId id="2460979558" r:id="rId10"/>
    <p:sldLayoutId id="2460979559" r:id="rId11"/>
    <p:sldLayoutId id="2460979560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dd4cc160944cf4319c97ee60e6641501.png"/>
  <Relationship Id="rId3" Type="http://schemas.openxmlformats.org/officeDocument/2006/relationships/image" Target="../media/699e038c333652.jpg"/>
  <Relationship Id="rId4" Type="http://schemas.openxmlformats.org/officeDocument/2006/relationships/image" Target="../media/699e038c345ae3.jpg"/>
  <Relationship Id="rId5" Type="http://schemas.openxmlformats.org/officeDocument/2006/relationships/image" Target="../media/699e038c35fa74.jpg"/>
  <Relationship Id="rId6" Type="http://schemas.openxmlformats.org/officeDocument/2006/relationships/image" Target="../media/699e038c377945.jpg"/>
  <Relationship Id="rId7" Type="http://schemas.openxmlformats.org/officeDocument/2006/relationships/image" Target="../media/699e038c387c3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タオルのサウナマット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タオル生地でできたサウナマット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今治認定タグ付き
ワンポイント刺繍名入れ可能
抗菌・防臭・抗ウイルス加工
選べる2種類の生地
シャーリング地またはパイル地
各生地4色あり
※本商品は流動在庫になり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95
サイズ　　約280×400mm
材　質　　綿
名入れ　　刺繍2色想定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4">
  <a:themeElements>
    <a:clrScheme name="Theme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