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742590" r:id="rId1"/>
    <p:sldLayoutId id="2459742591" r:id="rId2"/>
    <p:sldLayoutId id="2459742592" r:id="rId3"/>
    <p:sldLayoutId id="2459742593" r:id="rId4"/>
    <p:sldLayoutId id="2459742594" r:id="rId5"/>
    <p:sldLayoutId id="2459742595" r:id="rId6"/>
    <p:sldLayoutId id="2459742596" r:id="rId7"/>
    <p:sldLayoutId id="2459742597" r:id="rId8"/>
    <p:sldLayoutId id="2459742598" r:id="rId9"/>
    <p:sldLayoutId id="2459742599" r:id="rId10"/>
    <p:sldLayoutId id="2459742600" r:id="rId11"/>
    <p:sldLayoutId id="2459742601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58a8f54d15c51134353a62254f785131.png"/>
  <Relationship Id="rId3" Type="http://schemas.openxmlformats.org/officeDocument/2006/relationships/image" Target="../media/698b23ade49162.jpg"/>
  <Relationship Id="rId4" Type="http://schemas.openxmlformats.org/officeDocument/2006/relationships/image" Target="../media/698b23ade59b23.jpg"/>
  <Relationship Id="rId5" Type="http://schemas.openxmlformats.org/officeDocument/2006/relationships/image" Target="../media/698b23ade64184.jpg"/>
  <Relationship Id="rId6" Type="http://schemas.openxmlformats.org/officeDocument/2006/relationships/image" Target="../media/698b23ade7932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今治タオルマス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今治タオル生地を使用したマスク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2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抗菌・防臭・抗ウイルス加工済
ぴったりフィットの立体構造。
サイズ調整可能なアジャスター付き。
本体色12色展開。
オリジナル刺繍可能。
※本商品は流動在庫になります。
※マスクは感染を完全に防ぐものではありません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57
サイズ　　約W115×H145mm（半面平置き状態）
材　質　　綿100％等
刺　繍　　6色以内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3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