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393048" r:id="rId1"/>
    <p:sldLayoutId id="2459393049" r:id="rId2"/>
    <p:sldLayoutId id="2459393050" r:id="rId3"/>
    <p:sldLayoutId id="2459393051" r:id="rId4"/>
    <p:sldLayoutId id="2459393052" r:id="rId5"/>
    <p:sldLayoutId id="2459393053" r:id="rId6"/>
    <p:sldLayoutId id="2459393054" r:id="rId7"/>
    <p:sldLayoutId id="2459393055" r:id="rId8"/>
    <p:sldLayoutId id="2459393056" r:id="rId9"/>
    <p:sldLayoutId id="2459393057" r:id="rId10"/>
    <p:sldLayoutId id="2459393058" r:id="rId11"/>
    <p:sldLayoutId id="2459393059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02298973106696939c6b1eb516b26841.png"/>
  <Relationship Id="rId3" Type="http://schemas.openxmlformats.org/officeDocument/2006/relationships/image" Target="../media/6985ce474c1332.jpg"/>
  <Relationship Id="rId4" Type="http://schemas.openxmlformats.org/officeDocument/2006/relationships/image" Target="../media/6985ce474c9b43.jpg"/>
  <Relationship Id="rId5" Type="http://schemas.openxmlformats.org/officeDocument/2006/relationships/image" Target="../media/6985ce474ca704.jpg"/>
  <Relationship Id="rId6" Type="http://schemas.openxmlformats.org/officeDocument/2006/relationships/image" Target="../media/6985ce474cb275.jpg"/>
  <Relationship Id="rId7" Type="http://schemas.openxmlformats.org/officeDocument/2006/relationships/image" Target="../media/6985ce474cbdd6.jpg"/>
  <Relationship Id="rId8" Type="http://schemas.openxmlformats.org/officeDocument/2006/relationships/image" Target="../media/6985ce474cc9a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バスミトン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バス用品の定番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ソフトな肌触りのボディウォッシュツール
名入れからオリジナルフルカラー印刷まで対応可能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83
サイズ　　約245×145mm
材　質　　ポリエステル等
印　刷　　1色名入れまたは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