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0854544" r:id="rId1"/>
    <p:sldLayoutId id="2450854545" r:id="rId2"/>
    <p:sldLayoutId id="2450854546" r:id="rId3"/>
    <p:sldLayoutId id="2450854547" r:id="rId4"/>
    <p:sldLayoutId id="2450854548" r:id="rId5"/>
    <p:sldLayoutId id="2450854549" r:id="rId6"/>
    <p:sldLayoutId id="2450854550" r:id="rId7"/>
    <p:sldLayoutId id="2450854551" r:id="rId8"/>
    <p:sldLayoutId id="2450854552" r:id="rId9"/>
    <p:sldLayoutId id="2450854553" r:id="rId10"/>
    <p:sldLayoutId id="2450854554" r:id="rId11"/>
    <p:sldLayoutId id="2450854555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93a4eebf9c6b8f4247b2d2bacd0b51b1.png"/>
  <Relationship Id="rId3" Type="http://schemas.openxmlformats.org/officeDocument/2006/relationships/image" Target="../media/690384bf6830e2.jpg"/>
  <Relationship Id="rId4" Type="http://schemas.openxmlformats.org/officeDocument/2006/relationships/image" Target="../media/690384bf683d63.jpg"/>
  <Relationship Id="rId5" Type="http://schemas.openxmlformats.org/officeDocument/2006/relationships/image" Target="../media/690384bf684bf4.jpg"/>
  <Relationship Id="rId6" Type="http://schemas.openxmlformats.org/officeDocument/2006/relationships/image" Target="../media/690384bf685b15.jpg"/>
  <Relationship Id="rId7" Type="http://schemas.openxmlformats.org/officeDocument/2006/relationships/image" Target="../media/690384bf686a16.jpg"/>
  <Relationship Id="rId8" Type="http://schemas.openxmlformats.org/officeDocument/2006/relationships/image" Target="../media/690384bf6879b7.jpg"/>
  <Relationship Id="rId9" Type="http://schemas.openxmlformats.org/officeDocument/2006/relationships/image" Target="../media/690384bf6888c8.jpg"/>
  <Relationship Id="rId10" Type="http://schemas.openxmlformats.org/officeDocument/2006/relationships/image" Target="../media/690384bf6897d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エコカイロ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繰り返し使えるカイロ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繰り返し何度でも使えるエコロジー＆エコノミーなカイロです。
内溶液の化学反応を利用した原理で、中の金属片を押すと即座に温まるのが特徴。
使用環境、条件にもよりますがエコカイロのピーク温度は約50℃です。
内容液は食品添加物にも使われている酢酸ナトリウム水溶液です。
使用後は液体が固体化しますが、再利用する時は熱湯でゆでて液体に戻せばOK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59
サイズ　　Φ約80mm等
材　質　　PVC等
印　刷　　シルク・フルカラー
内　装　　PP袋入
外　装　　個別白箱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