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63212704" r:id="rId1"/>
    <p:sldLayoutId id="2463212705" r:id="rId2"/>
    <p:sldLayoutId id="2463212706" r:id="rId3"/>
    <p:sldLayoutId id="2463212707" r:id="rId4"/>
    <p:sldLayoutId id="2463212708" r:id="rId5"/>
    <p:sldLayoutId id="2463212709" r:id="rId6"/>
    <p:sldLayoutId id="2463212710" r:id="rId7"/>
    <p:sldLayoutId id="2463212711" r:id="rId8"/>
    <p:sldLayoutId id="2463212712" r:id="rId9"/>
    <p:sldLayoutId id="2463212713" r:id="rId10"/>
    <p:sldLayoutId id="2463212714" r:id="rId11"/>
    <p:sldLayoutId id="2463212715"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cc47f28bade35a4b4a491ab0a6baa491.png"/>
  <Relationship Id="rId3" Type="http://schemas.openxmlformats.org/officeDocument/2006/relationships/image" Target="../media/69c016cf390b52.jpg"/>
  <Relationship Id="rId4" Type="http://schemas.openxmlformats.org/officeDocument/2006/relationships/image" Target="../media/69c016cf398893.jpg"/>
  <Relationship Id="rId5" Type="http://schemas.openxmlformats.org/officeDocument/2006/relationships/image" Target="../media/69c016cf3a9314.jpg"/>
  <Relationship Id="rId6" Type="http://schemas.openxmlformats.org/officeDocument/2006/relationships/image" Target="../media/69c016cf3bf5c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モバイルリングスタンド]]></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よくあるうっかり落下をなくします！]]></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500個から]]></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900" spc="0" u="none">
                <a:solidFill>
                  <a:srgbClr val="000000">
                    <a:alpha val="100000"/>
                  </a:srgbClr>
                </a:solidFill>
                <a:latin typeface="Calibri"/>
              </a:rPr>
              <a:t><![CDATA[スマホに貼り付けて、リングに指を通すだけ！
通話中のうっかり落下を無くしスマホスタンドにもなる便利なアイテム。リング部分を収納するとマーカーのようでお洒落！リングと土台の樹脂パーツの色の組み合わせ自由
土台部にオリジナルデザインで印刷可能。
スマホのノベルティグッズ。]]></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304
サイズ　　Φ35×Ｈ30ｍｍ
材　質　　ABS,PC,ナイロン
印　刷　　フルカラー・シルク
外　装　　個別PP袋入]]></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校了後約40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0" name="Image File" descr="Image File PNG"/>
          <p:cNvPicPr>
            <a:picLocks noChangeAspect="1"/>
          </p:cNvPicPr>
          <p:nvPr/>
        </p:nvPicPr>
        <p:blipFill>
          <a:blip r:embed="rId5"/>
          <a:stretch>
            <a:fillRect/>
          </a:stretch>
        </p:blipFill>
        <p:spPr>
          <a:xfrm>
            <a:off x="1905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1" name="Image File" descr="Image File PNG"/>
          <p:cNvPicPr>
            <a:picLocks noChangeAspect="1"/>
          </p:cNvPicPr>
          <p:nvPr/>
        </p:nvPicPr>
        <p:blipFill>
          <a:blip r:embed="rId6"/>
          <a:stretch>
            <a:fillRect/>
          </a:stretch>
        </p:blipFill>
        <p:spPr>
          <a:xfrm>
            <a:off x="3238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45">
  <a:themeElements>
    <a:clrScheme name="Theme4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