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0213746" r:id="rId1"/>
    <p:sldLayoutId id="2450213747" r:id="rId2"/>
    <p:sldLayoutId id="2450213748" r:id="rId3"/>
    <p:sldLayoutId id="2450213749" r:id="rId4"/>
    <p:sldLayoutId id="2450213750" r:id="rId5"/>
    <p:sldLayoutId id="2450213751" r:id="rId6"/>
    <p:sldLayoutId id="2450213752" r:id="rId7"/>
    <p:sldLayoutId id="2450213753" r:id="rId8"/>
    <p:sldLayoutId id="2450213754" r:id="rId9"/>
    <p:sldLayoutId id="2450213755" r:id="rId10"/>
    <p:sldLayoutId id="2450213756" r:id="rId11"/>
    <p:sldLayoutId id="2450213757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0d1bad148ce9b20aba8cf8bc6cebdcf1.png"/>
  <Relationship Id="rId3" Type="http://schemas.openxmlformats.org/officeDocument/2006/relationships/image" Target="../media/68f9bda1b74222.jpg"/>
  <Relationship Id="rId4" Type="http://schemas.openxmlformats.org/officeDocument/2006/relationships/image" Target="../media/68f9bda1b96433.jpg"/>
  <Relationship Id="rId5" Type="http://schemas.openxmlformats.org/officeDocument/2006/relationships/image" Target="../media/68f9bda1b9fa24.jpg"/>
  <Relationship Id="rId6" Type="http://schemas.openxmlformats.org/officeDocument/2006/relationships/image" Target="../media/68f9bda1bb4c85.jpg"/>
  <Relationship Id="rId7" Type="http://schemas.openxmlformats.org/officeDocument/2006/relationships/image" Target="../media/68f9bda1bcbfa6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特殊不織布エコバッグ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/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,0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/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497
サイズ　　
材　質　　
印　刷　　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3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521970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71">
  <a:themeElements>
    <a:clrScheme name="Theme7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7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