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4867291" r:id="rId1"/>
    <p:sldLayoutId id="2424867292" r:id="rId2"/>
    <p:sldLayoutId id="2424867293" r:id="rId3"/>
    <p:sldLayoutId id="2424867294" r:id="rId4"/>
    <p:sldLayoutId id="2424867295" r:id="rId5"/>
    <p:sldLayoutId id="2424867296" r:id="rId6"/>
    <p:sldLayoutId id="2424867297" r:id="rId7"/>
    <p:sldLayoutId id="2424867298" r:id="rId8"/>
    <p:sldLayoutId id="2424867299" r:id="rId9"/>
    <p:sldLayoutId id="2424867300" r:id="rId10"/>
    <p:sldLayoutId id="2424867301" r:id="rId11"/>
    <p:sldLayoutId id="242486730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a02e9bb991a1b177f6c47b10f7d5271.png"/>
  <Relationship Id="rId3" Type="http://schemas.openxmlformats.org/officeDocument/2006/relationships/image" Target="../media/6776fc0ad6bea2.jpg"/>
  <Relationship Id="rId4" Type="http://schemas.openxmlformats.org/officeDocument/2006/relationships/image" Target="../media/6776fc0ad71973.jpg"/>
  <Relationship Id="rId5" Type="http://schemas.openxmlformats.org/officeDocument/2006/relationships/image" Target="../media/6776fc0ad7660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ューブパズル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あの懐かしおもちゃのミニチュア版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あの有名な〇ービックキューブのミニチュア版です。
キーホルダータイプなので販促効果大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6
サイズ　　35mm角等
材　質　　PS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