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474079" r:id="rId1"/>
    <p:sldLayoutId id="2454474080" r:id="rId2"/>
    <p:sldLayoutId id="2454474081" r:id="rId3"/>
    <p:sldLayoutId id="2454474082" r:id="rId4"/>
    <p:sldLayoutId id="2454474083" r:id="rId5"/>
    <p:sldLayoutId id="2454474084" r:id="rId6"/>
    <p:sldLayoutId id="2454474085" r:id="rId7"/>
    <p:sldLayoutId id="2454474086" r:id="rId8"/>
    <p:sldLayoutId id="2454474087" r:id="rId9"/>
    <p:sldLayoutId id="2454474088" r:id="rId10"/>
    <p:sldLayoutId id="2454474089" r:id="rId11"/>
    <p:sldLayoutId id="245447409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fa5f0bf14d22386921364099de53b041.png"/>
  <Relationship Id="rId3" Type="http://schemas.openxmlformats.org/officeDocument/2006/relationships/image" Target="../media/693abf8eb362c2.jpg"/>
  <Relationship Id="rId4" Type="http://schemas.openxmlformats.org/officeDocument/2006/relationships/image" Target="../media/693abf8eb55a93.jpg"/>
  <Relationship Id="rId5" Type="http://schemas.openxmlformats.org/officeDocument/2006/relationships/image" Target="../media/693abf8eb5b47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ューブパズルキーホルダ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あの懐かしおもちゃのミニチュア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あの有名な〇ービックキューブのミニチュア版です。
キーホルダータイプなので販促効果大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06
サイズ　　35mm角等
材　質　　PS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