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620" r:id="rId1"/>
    <p:sldLayoutId id="2432718621" r:id="rId2"/>
    <p:sldLayoutId id="2432718622" r:id="rId3"/>
    <p:sldLayoutId id="2432718623" r:id="rId4"/>
    <p:sldLayoutId id="2432718624" r:id="rId5"/>
    <p:sldLayoutId id="2432718625" r:id="rId6"/>
    <p:sldLayoutId id="2432718626" r:id="rId7"/>
    <p:sldLayoutId id="2432718627" r:id="rId8"/>
    <p:sldLayoutId id="2432718628" r:id="rId9"/>
    <p:sldLayoutId id="2432718629" r:id="rId10"/>
    <p:sldLayoutId id="2432718630" r:id="rId11"/>
    <p:sldLayoutId id="243271863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6729f9f40370129ec3a5685774dbdb1.png"/>
  <Relationship Id="rId3" Type="http://schemas.openxmlformats.org/officeDocument/2006/relationships/image" Target="../media/67eec94b7c5fb2.jpg"/>
  <Relationship Id="rId4" Type="http://schemas.openxmlformats.org/officeDocument/2006/relationships/image" Target="../media/67eec94b7cd4b3.jpg"/>
  <Relationship Id="rId5" Type="http://schemas.openxmlformats.org/officeDocument/2006/relationships/image" Target="../media/67eec94b7cdf6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ューブパズルキーホルダ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あの懐かしおもちゃのミニチュア版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あの有名な〇ービックキューブのミニチュア版です。
キーホルダータイプなので販促効果大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06
サイズ　　35mm角等
材　質　　PS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