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96349" r:id="rId1"/>
    <p:sldLayoutId id="2440596350" r:id="rId2"/>
    <p:sldLayoutId id="2440596351" r:id="rId3"/>
    <p:sldLayoutId id="2440596352" r:id="rId4"/>
    <p:sldLayoutId id="2440596353" r:id="rId5"/>
    <p:sldLayoutId id="2440596354" r:id="rId6"/>
    <p:sldLayoutId id="2440596355" r:id="rId7"/>
    <p:sldLayoutId id="2440596356" r:id="rId8"/>
    <p:sldLayoutId id="2440596357" r:id="rId9"/>
    <p:sldLayoutId id="2440596358" r:id="rId10"/>
    <p:sldLayoutId id="2440596359" r:id="rId11"/>
    <p:sldLayoutId id="244059636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f4fb6cd57c642680654292c5d6a27da1.png"/>
  <Relationship Id="rId3" Type="http://schemas.openxmlformats.org/officeDocument/2006/relationships/image" Target="../media/6866fdac7c7022.jpg"/>
  <Relationship Id="rId4" Type="http://schemas.openxmlformats.org/officeDocument/2006/relationships/image" Target="../media/6866fdac7d3823.jpg"/>
  <Relationship Id="rId5" Type="http://schemas.openxmlformats.org/officeDocument/2006/relationships/image" Target="../media/6866fdac7d926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ューブパズル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あの懐かしおもちゃのミニチュア版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あの有名な〇ービックキューブのミニチュア版です。
キーホルダータイプなので販促効果大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6
サイズ　　35mm角等
材　質　　PS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