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4263152" r:id="rId1"/>
    <p:sldLayoutId id="2434263153" r:id="rId2"/>
    <p:sldLayoutId id="2434263154" r:id="rId3"/>
    <p:sldLayoutId id="2434263155" r:id="rId4"/>
    <p:sldLayoutId id="2434263156" r:id="rId5"/>
    <p:sldLayoutId id="2434263157" r:id="rId6"/>
    <p:sldLayoutId id="2434263158" r:id="rId7"/>
    <p:sldLayoutId id="2434263159" r:id="rId8"/>
    <p:sldLayoutId id="2434263160" r:id="rId9"/>
    <p:sldLayoutId id="2434263161" r:id="rId10"/>
    <p:sldLayoutId id="2434263162" r:id="rId11"/>
    <p:sldLayoutId id="243426316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5166c31876726e4b30ffd6276b4d461.png"/>
  <Relationship Id="rId3" Type="http://schemas.openxmlformats.org/officeDocument/2006/relationships/image" Target="../media/68065a9f563d72.jpg"/>
  <Relationship Id="rId4" Type="http://schemas.openxmlformats.org/officeDocument/2006/relationships/image" Target="../media/68065a9f564b43.jpg"/>
  <Relationship Id="rId5" Type="http://schemas.openxmlformats.org/officeDocument/2006/relationships/image" Target="../media/68065a9f565644.jpg"/>
  <Relationship Id="rId6" Type="http://schemas.openxmlformats.org/officeDocument/2006/relationships/image" Target="../media/68065a9f56627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ノータッチ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ロナ対策グッズ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できる限りものに触れないためのフック
用途はドアの開け閉め、つり革フック、ATM等のボタン操作
スマホにも使えるタッチペン付き
先端がタッチペンパーツなので傷つけにくい
携帯しやすいキーホルダータイプ
シルバーニッケルメッキ、ゴールドメッキ、ブラックメッキできます。
各メッキ艶消しタイプも可能
レーザー名入れ可能
※ノータッチキーホルダーは感染を完全に防ぐもの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0
サイズ　　約70×28mm（本体）
材　質　　亜鉛合金等
名入れ　　レーザ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