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664296" r:id="rId1"/>
    <p:sldLayoutId id="2450664297" r:id="rId2"/>
    <p:sldLayoutId id="2450664298" r:id="rId3"/>
    <p:sldLayoutId id="2450664299" r:id="rId4"/>
    <p:sldLayoutId id="2450664300" r:id="rId5"/>
    <p:sldLayoutId id="2450664301" r:id="rId6"/>
    <p:sldLayoutId id="2450664302" r:id="rId7"/>
    <p:sldLayoutId id="2450664303" r:id="rId8"/>
    <p:sldLayoutId id="2450664304" r:id="rId9"/>
    <p:sldLayoutId id="2450664305" r:id="rId10"/>
    <p:sldLayoutId id="2450664306" r:id="rId11"/>
    <p:sldLayoutId id="245066430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95f3ac757334c7d0ae03045362dab831.png"/>
  <Relationship Id="rId3" Type="http://schemas.openxmlformats.org/officeDocument/2006/relationships/image" Target="../media/69009d97ba69e2.jpg"/>
  <Relationship Id="rId4" Type="http://schemas.openxmlformats.org/officeDocument/2006/relationships/image" Target="../media/69009d97bbdbf3.jpg"/>
  <Relationship Id="rId5" Type="http://schemas.openxmlformats.org/officeDocument/2006/relationships/image" Target="../media/69009d97bc1764.jpg"/>
  <Relationship Id="rId6" Type="http://schemas.openxmlformats.org/officeDocument/2006/relationships/image" Target="../media/69009d97bc582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ノータッチ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ロナ対策グッズ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できる限りものに触れないためのフック
用途はドアの開け閉め、つり革フック、ATM等のボタン操作
スマホにも使えるタッチペン付き
先端がタッチペンパーツなので傷つけにくい
携帯しやすいキーホルダータイプ
シルバーニッケルメッキ、ゴールドメッキ、ブラックメッキできます。
各メッキ艶消しタイプも可能
レーザー名入れ可能
※ノータッチキーホルダーは感染を完全に防ぐもの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0
サイズ　　約70×28mm（本体）
材　質　　亜鉛合金等
名入れ　　レーザ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