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3562862" r:id="rId1"/>
    <p:sldLayoutId id="2453562863" r:id="rId2"/>
    <p:sldLayoutId id="2453562864" r:id="rId3"/>
    <p:sldLayoutId id="2453562865" r:id="rId4"/>
    <p:sldLayoutId id="2453562866" r:id="rId5"/>
    <p:sldLayoutId id="2453562867" r:id="rId6"/>
    <p:sldLayoutId id="2453562868" r:id="rId7"/>
    <p:sldLayoutId id="2453562869" r:id="rId8"/>
    <p:sldLayoutId id="2453562870" r:id="rId9"/>
    <p:sldLayoutId id="2453562871" r:id="rId10"/>
    <p:sldLayoutId id="2453562872" r:id="rId11"/>
    <p:sldLayoutId id="2453562873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ba09bbe3450e0f95186394e72339d81.png"/>
  <Relationship Id="rId3" Type="http://schemas.openxmlformats.org/officeDocument/2006/relationships/image" Target="../media/692cd81d64e3a2.jpg"/>
  <Relationship Id="rId4" Type="http://schemas.openxmlformats.org/officeDocument/2006/relationships/image" Target="../media/692cd81d660303.jpg"/>
  <Relationship Id="rId5" Type="http://schemas.openxmlformats.org/officeDocument/2006/relationships/image" Target="../media/692cd81d670804.jpg"/>
  <Relationship Id="rId6" Type="http://schemas.openxmlformats.org/officeDocument/2006/relationships/image" Target="../media/692cd81d67e7b5.jpg"/>
  <Relationship Id="rId7" Type="http://schemas.openxmlformats.org/officeDocument/2006/relationships/image" Target="../media/692cd81d68dc96.jpg"/>
  <Relationship Id="rId8" Type="http://schemas.openxmlformats.org/officeDocument/2006/relationships/image" Target="../media/692cd81d69a867.jpg"/>
  <Relationship Id="rId9" Type="http://schemas.openxmlformats.org/officeDocument/2006/relationships/image" Target="../media/692cd81d6a80d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ポーチ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使いやすい底マチ付きポー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ちょっとしたお出かけや通勤通学などのバッグに
1つあると便利な底マチ付きポーチで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24
サイズ　　約200 x 140 x 50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