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s/slide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9906000" cy="685800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presProps" Target="presProps.xml"/>
  <Relationship Id="rId5" Type="http://schemas.openxmlformats.org/officeDocument/2006/relationships/viewProps" Target="viewProps.xml"/>
  <Relationship Id="rId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over Conten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4 Conten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6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2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entered Tex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2 Content and Conten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2 Content over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453566374" r:id="rId1"/>
    <p:sldLayoutId id="2453566375" r:id="rId2"/>
    <p:sldLayoutId id="2453566376" r:id="rId3"/>
    <p:sldLayoutId id="2453566377" r:id="rId4"/>
    <p:sldLayoutId id="2453566378" r:id="rId5"/>
    <p:sldLayoutId id="2453566379" r:id="rId6"/>
    <p:sldLayoutId id="2453566380" r:id="rId7"/>
    <p:sldLayoutId id="2453566381" r:id="rId8"/>
    <p:sldLayoutId id="2453566382" r:id="rId9"/>
    <p:sldLayoutId id="2453566383" r:id="rId10"/>
    <p:sldLayoutId id="2453566384" r:id="rId11"/>
    <p:sldLayoutId id="2453566385" r:id="rId12"/>
  </p:sldLayoutIdLst>
  <p:txStyles>
    <p:titleStyle>
      <a:extLst/>
    </p:titleStyle>
    <p:bodyStyle>
      <a:extLst/>
    </p:bodyStyle>
    <p:otherStyle>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33dd0f8af8acbabb59c539609655e8e1.png"/>
  <Relationship Id="rId3" Type="http://schemas.openxmlformats.org/officeDocument/2006/relationships/image" Target="../media/692ce5d54db282.jpg"/>
  <Relationship Id="rId4" Type="http://schemas.openxmlformats.org/officeDocument/2006/relationships/image" Target="../media/692ce5d5509373.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877425" cy="7191375"/>
          <a:chOff x="0" y="0"/>
          <a:chExt cx="9877425" cy="7191375"/>
        </a:xfrm>
      </p:grpSpPr>
      <p:pic>
        <p:nvPicPr>
          <p:cNvPr id="1" name="" descr=""/>
          <p:cNvPicPr>
            <a:picLocks noChangeAspect="1"/>
          </p:cNvPicPr>
          <p:nvPr/>
        </p:nvPicPr>
        <p:blipFill>
          <a:blip r:embed="rId2"/>
          <a:stretch>
            <a:fillRect/>
          </a:stretch>
        </p:blipFill>
        <p:spPr>
          <a:xfrm>
            <a:off x="0" y="0"/>
            <a:ext cx="9877425" cy="6858000"/>
          </a:xfrm>
          <a:prstGeom prst="rect">
            <a:avLst/>
          </a:prstGeom>
        </p:spPr>
      </p:pic>
      <p:sp>
        <p:nvSpPr>
          <p:cNvPr id="2" name=""/>
          <p:cNvSpPr txBox="1"/>
          <p:nvPr/>
        </p:nvSpPr>
        <p:spPr>
          <a:xfrm>
            <a:off x="285750" y="95250"/>
            <a:ext cx="95250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b="1" sz="2500" spc="0" u="none">
                <a:solidFill>
                  <a:srgbClr val="000000">
                    <a:alpha val="100000"/>
                  </a:srgbClr>
                </a:solidFill>
                <a:latin typeface="Calibri"/>
              </a:rPr>
              <a:t><![CDATA[クリーナークロスL]]></a:t>
            </a:r>
          </a:p>
        </p:txBody>
      </p:sp>
      <p:sp>
        <p:nvSpPr>
          <p:cNvPr id="3" name=""/>
          <p:cNvSpPr txBox="1"/>
          <p:nvPr/>
        </p:nvSpPr>
        <p:spPr>
          <a:xfrm>
            <a:off x="285750" y="476250"/>
            <a:ext cx="95250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500" spc="0" u="none">
                <a:solidFill>
                  <a:srgbClr val="000000">
                    <a:alpha val="100000"/>
                  </a:srgbClr>
                </a:solidFill>
                <a:latin typeface="Calibri"/>
              </a:rPr>
              <a:t><![CDATA[全面オリジナルフルカラー印刷!]]></a:t>
            </a:r>
          </a:p>
        </p:txBody>
      </p:sp>
      <p:sp>
        <p:nvSpPr>
          <p:cNvPr id="4" name=""/>
          <p:cNvSpPr txBox="1"/>
          <p:nvPr/>
        </p:nvSpPr>
        <p:spPr>
          <a:xfrm>
            <a:off x="6191250" y="1619250"/>
            <a:ext cx="333375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100枚から]]></a:t>
            </a:r>
          </a:p>
        </p:txBody>
      </p:sp>
      <p:sp>
        <p:nvSpPr>
          <p:cNvPr id="5" name=""/>
          <p:cNvSpPr txBox="1"/>
          <p:nvPr/>
        </p:nvSpPr>
        <p:spPr>
          <a:xfrm>
            <a:off x="6191250" y="2381250"/>
            <a:ext cx="333375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900" spc="0" u="none">
                <a:solidFill>
                  <a:srgbClr val="000000">
                    <a:alpha val="100000"/>
                  </a:srgbClr>
                </a:solidFill>
                <a:latin typeface="Calibri"/>
              </a:rPr>
              <a:t><![CDATA[超極細繊維から出来たクリーナークロスです。
メガネ・デジカメ・ケータイ・パソコン・iPodなどの音楽プレイヤーetc...の油脂汚れやホコリを拭き取ります。ゲーム機やデジカメ拭きにちょうどいいサイズです。
片面全面フルカラー印刷で100枚から受注生産
SDGs提案に最適な使用済みペットボトルからできたリサイクル生地でもクリーナークロスを作製できます。]]></a:t>
            </a:r>
          </a:p>
        </p:txBody>
      </p:sp>
      <p:sp>
        <p:nvSpPr>
          <p:cNvPr id="6" name=""/>
          <p:cNvSpPr txBox="1"/>
          <p:nvPr/>
        </p:nvSpPr>
        <p:spPr>
          <a:xfrm>
            <a:off x="6191250" y="4572000"/>
            <a:ext cx="333375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品　番　　org013
サイズ　　約200×200mm
材　質　　超極細繊維(ポリエステル、ナイロン)
印　刷　　片面フルカラー
外　装　　個別PP袋(紙ラベル入)]]></a:t>
            </a:r>
          </a:p>
        </p:txBody>
      </p:sp>
      <p:sp>
        <p:nvSpPr>
          <p:cNvPr id="7" name=""/>
          <p:cNvSpPr txBox="1"/>
          <p:nvPr/>
        </p:nvSpPr>
        <p:spPr>
          <a:xfrm>
            <a:off x="6191250" y="6238875"/>
            <a:ext cx="28575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校了後約25日〜]]></a:t>
            </a:r>
          </a:p>
        </p:txBody>
      </p:sp>
      <p:pic>
        <p:nvPicPr>
          <p:cNvPr id="8" name="Image File" descr="Image File PNG"/>
          <p:cNvPicPr>
            <a:picLocks noChangeAspect="1"/>
          </p:cNvPicPr>
          <p:nvPr/>
        </p:nvPicPr>
        <p:blipFill>
          <a:blip r:embed="rId3"/>
          <a:stretch>
            <a:fillRect/>
          </a:stretch>
        </p:blipFill>
        <p:spPr>
          <a:xfrm>
            <a:off x="571500" y="1238250"/>
            <a:ext cx="4629150" cy="3476625"/>
          </a:xfrm>
          <a:prstGeom prst="rect">
            <a:avLst/>
          </a:prstGeom>
          <a:noFill/>
          <a:ln w="12700" cap="flat" cmpd="sng" algn="ctr">
            <a:solidFill>
              <a:srgbClr val="808080">
                <a:alpha val="50000"/>
              </a:srgbClr>
            </a:solidFill>
            <a:prstDash val="solid"/>
            <a:round/>
            <a:headEnd type="none" w="med" len="med"/>
            <a:tailEnd type="none" w="med" len="med"/>
          </a:ln>
        </p:spPr>
      </p:pic>
      <p:pic>
        <p:nvPicPr>
          <p:cNvPr id="9" name="Image File" descr="Image File PNG"/>
          <p:cNvPicPr>
            <a:picLocks noChangeAspect="1"/>
          </p:cNvPicPr>
          <p:nvPr/>
        </p:nvPicPr>
        <p:blipFill>
          <a:blip r:embed="rId4"/>
          <a:stretch>
            <a:fillRect/>
          </a:stretch>
        </p:blipFill>
        <p:spPr>
          <a:xfrm>
            <a:off x="571500" y="4857750"/>
            <a:ext cx="1085850" cy="809625"/>
          </a:xfrm>
          <a:prstGeom prst="rect">
            <a:avLst/>
          </a:prstGeom>
          <a:noFill/>
          <a:ln w="12700" cap="flat" cmpd="sng" algn="ctr">
            <a:solidFill>
              <a:srgbClr val="808080">
                <a:alpha val="50000"/>
              </a:srgbClr>
            </a:solidFill>
            <a:prstDash val="solid"/>
            <a:round/>
            <a:headEnd type="none" w="med" len="med"/>
            <a:tailEnd type="none" w="med" len="med"/>
          </a:ln>
        </p:spPr>
      </p:pic>
    </p:spTree>
  </p:cSld>
  <p:clrMapOvr>
    <a:masterClrMapping/>
  </p:clrMapOvr>
</p:sld>
</file>

<file path=ppt/theme/theme1.xml><?xml version="1.0" encoding="utf-8"?>
<a:theme xmlns:a="http://schemas.openxmlformats.org/drawingml/2006/main" name="Theme36">
  <a:themeElements>
    <a:clrScheme name="Theme3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eme3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堀 規保</dc:creator>
  <cp:lastModifiedBy/>
  <dcterms:created xsi:type="dcterms:W3CDTF">2023-03-08T02:11:07Z</dcterms:created>
  <dcterms:modified xsi:type="dcterms:W3CDTF">2023-03-23T10:58:25Z</dcterms:modified>
  <dc:title>PowerPoint プレゼンテーション</dc:title>
  <dc:description/>
  <dc:subject/>
  <cp:keywords/>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4" name="HiddenSlides">
    <vt:i4>0</vt:i4>
  </property>
  <property fmtid="{D5CDD505-2E9C-101B-9397-08002B2CF9AE}" pid="6" name="HyperlinksChanged">
    <vt:bool>false</vt:bool>
  </property>
  <property fmtid="{D5CDD505-2E9C-101B-9397-08002B2CF9AE}" pid="8" name="LinksUpToDate">
    <vt:bool>false</vt:bool>
  </property>
  <property fmtid="{D5CDD505-2E9C-101B-9397-08002B2CF9AE}" pid="10" name="MMClips">
    <vt:i4>0</vt:i4>
  </property>
  <property fmtid="{D5CDD505-2E9C-101B-9397-08002B2CF9AE}" pid="12" name="Notes">
    <vt:i4>0</vt:i4>
  </property>
  <property fmtid="{D5CDD505-2E9C-101B-9397-08002B2CF9AE}" pid="14" name="PresentationFormat">
    <vt:lpwstr>A4 210 x 297 mm</vt:lpwstr>
  </property>
  <property fmtid="{D5CDD505-2E9C-101B-9397-08002B2CF9AE}" pid="16" name="ScaleCrop">
    <vt:bool>false</vt:bool>
  </property>
  <property fmtid="{D5CDD505-2E9C-101B-9397-08002B2CF9AE}" pid="18" name="ShareDoc">
    <vt:bool>false</vt:bool>
  </property>
  <property fmtid="{D5CDD505-2E9C-101B-9397-08002B2CF9AE}" pid="20" name="Slides">
    <vt:i4>1</vt:i4>
  </property>
</Properties>
</file>