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84737" r:id="rId1"/>
    <p:sldLayoutId id="2432784738" r:id="rId2"/>
    <p:sldLayoutId id="2432784739" r:id="rId3"/>
    <p:sldLayoutId id="2432784740" r:id="rId4"/>
    <p:sldLayoutId id="2432784741" r:id="rId5"/>
    <p:sldLayoutId id="2432784742" r:id="rId6"/>
    <p:sldLayoutId id="2432784743" r:id="rId7"/>
    <p:sldLayoutId id="2432784744" r:id="rId8"/>
    <p:sldLayoutId id="2432784745" r:id="rId9"/>
    <p:sldLayoutId id="2432784746" r:id="rId10"/>
    <p:sldLayoutId id="2432784747" r:id="rId11"/>
    <p:sldLayoutId id="243278474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be6032fd0ce021bf438289c04c9c9f61.png"/>
  <Relationship Id="rId3" Type="http://schemas.openxmlformats.org/officeDocument/2006/relationships/image" Target="../media/67efcb90aa04c2.jpg"/>
  <Relationship Id="rId4" Type="http://schemas.openxmlformats.org/officeDocument/2006/relationships/image" Target="../media/67efcb90aa6a33.jpg"/>
  <Relationship Id="rId5" Type="http://schemas.openxmlformats.org/officeDocument/2006/relationships/image" Target="../media/67efcb90aac50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ペットボトルクリップ（カラビナ付き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ペットボトルに取り付け持ち運び便利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トラップ、クリップ、カラビナの各パーツ色が指定色で作製できる。
夏の定番アイテムペットボトルクリップ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92
サイズ　　全長約170mm
材　質　　PP、アルミ等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