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843134" r:id="rId1"/>
    <p:sldLayoutId id="2403843135" r:id="rId2"/>
    <p:sldLayoutId id="2403843136" r:id="rId3"/>
    <p:sldLayoutId id="2403843137" r:id="rId4"/>
    <p:sldLayoutId id="2403843138" r:id="rId5"/>
    <p:sldLayoutId id="2403843139" r:id="rId6"/>
    <p:sldLayoutId id="2403843140" r:id="rId7"/>
    <p:sldLayoutId id="2403843141" r:id="rId8"/>
    <p:sldLayoutId id="2403843142" r:id="rId9"/>
    <p:sldLayoutId id="2403843143" r:id="rId10"/>
    <p:sldLayoutId id="2403843144" r:id="rId11"/>
    <p:sldLayoutId id="240384314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df17c62a4060a4c09e033f64fbe068f1.png"/>
  <Relationship Id="rId3" Type="http://schemas.openxmlformats.org/officeDocument/2006/relationships/image" Target="../media/66362e6d3df222.jpg"/>
  <Relationship Id="rId4" Type="http://schemas.openxmlformats.org/officeDocument/2006/relationships/image" Target="../media/66362e6d3e0423.jpg"/>
  <Relationship Id="rId5" Type="http://schemas.openxmlformats.org/officeDocument/2006/relationships/image" Target="../media/66362e6d3e10d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ットボトルクリップ（カラビナ付き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ットボトルに取り付け持ち運び便利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トラップ、クリップ、カラビナの各パーツ色が指定色で作製できる。
夏の定番アイテムペットボトルクリップ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92
サイズ　　全長約170mm
材　質　　PP、アルミ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