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0830158" r:id="rId1"/>
    <p:sldLayoutId id="2450830159" r:id="rId2"/>
    <p:sldLayoutId id="2450830160" r:id="rId3"/>
    <p:sldLayoutId id="2450830161" r:id="rId4"/>
    <p:sldLayoutId id="2450830162" r:id="rId5"/>
    <p:sldLayoutId id="2450830163" r:id="rId6"/>
    <p:sldLayoutId id="2450830164" r:id="rId7"/>
    <p:sldLayoutId id="2450830165" r:id="rId8"/>
    <p:sldLayoutId id="2450830166" r:id="rId9"/>
    <p:sldLayoutId id="2450830167" r:id="rId10"/>
    <p:sldLayoutId id="2450830168" r:id="rId11"/>
    <p:sldLayoutId id="2450830169"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0ff6bc6e59bdd1ec0a563722ec0b71e1.png"/>
  <Relationship Id="rId3" Type="http://schemas.openxmlformats.org/officeDocument/2006/relationships/image" Target="../media/6903257d2554a2.jpg"/>
  <Relationship Id="rId4" Type="http://schemas.openxmlformats.org/officeDocument/2006/relationships/image" Target="../media/6903257d26e023.jpg"/>
  <Relationship Id="rId5" Type="http://schemas.openxmlformats.org/officeDocument/2006/relationships/image" Target="../media/6903257d26ee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ペットボトルクリップ（カラビナ付き）]]></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ペットボトルに取り付けて持ち運び便利！]]></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両手があくのでアウトドアや野外イベントに大活躍すること間違いなし！
ストラップにオリジナル印刷可能。
夏の定番アイテムペットボトルクリップ]]></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92
サイズ　　全長約170mm
材　質　　PP、アルミ等
印　刷　　シルク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