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4138385" r:id="rId1"/>
    <p:sldLayoutId id="2454138386" r:id="rId2"/>
    <p:sldLayoutId id="2454138387" r:id="rId3"/>
    <p:sldLayoutId id="2454138388" r:id="rId4"/>
    <p:sldLayoutId id="2454138389" r:id="rId5"/>
    <p:sldLayoutId id="2454138390" r:id="rId6"/>
    <p:sldLayoutId id="2454138391" r:id="rId7"/>
    <p:sldLayoutId id="2454138392" r:id="rId8"/>
    <p:sldLayoutId id="2454138393" r:id="rId9"/>
    <p:sldLayoutId id="2454138394" r:id="rId10"/>
    <p:sldLayoutId id="2454138395" r:id="rId11"/>
    <p:sldLayoutId id="2454138396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d63a2fcca036ac34e1bbc0ac058d64991.png"/>
  <Relationship Id="rId3" Type="http://schemas.openxmlformats.org/officeDocument/2006/relationships/image" Target="../media/6935a040d85d22.jpg"/>
  <Relationship Id="rId4" Type="http://schemas.openxmlformats.org/officeDocument/2006/relationships/image" Target="../media/6935a040d8cf03.jpg"/>
  <Relationship Id="rId5" Type="http://schemas.openxmlformats.org/officeDocument/2006/relationships/image" Target="../media/6935a040d93284.jpg"/>
  <Relationship Id="rId6" Type="http://schemas.openxmlformats.org/officeDocument/2006/relationships/image" Target="../media/6935a040da22c5.jpg"/>
  <Relationship Id="rId7" Type="http://schemas.openxmlformats.org/officeDocument/2006/relationships/image" Target="../media/6935a040dabc36.jpg"/>
  <Relationship Id="rId8" Type="http://schemas.openxmlformats.org/officeDocument/2006/relationships/image" Target="../media/6935a040db5b27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レザー調ボタン付きキーホルダー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便利なボタン付き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ボタンを外せばカバンの持ち手などにも取付け可能。
選ぶ生地、名入れ方法によりオリジナルな仕上がりに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526
サイズ　　約100x25mm
材　質　　PUレザー
名入れ　　型押し又は箔押し（シルク印刷、フルカラー印刷も可）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5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4">
  <a:themeElements>
    <a:clrScheme name="Theme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