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64125" r:id="rId1"/>
    <p:sldLayoutId id="2454164126" r:id="rId2"/>
    <p:sldLayoutId id="2454164127" r:id="rId3"/>
    <p:sldLayoutId id="2454164128" r:id="rId4"/>
    <p:sldLayoutId id="2454164129" r:id="rId5"/>
    <p:sldLayoutId id="2454164130" r:id="rId6"/>
    <p:sldLayoutId id="2454164131" r:id="rId7"/>
    <p:sldLayoutId id="2454164132" r:id="rId8"/>
    <p:sldLayoutId id="2454164133" r:id="rId9"/>
    <p:sldLayoutId id="2454164134" r:id="rId10"/>
    <p:sldLayoutId id="2454164135" r:id="rId11"/>
    <p:sldLayoutId id="245416413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b24e17fc9d8927023fea82b459d8a461.png"/>
  <Relationship Id="rId3" Type="http://schemas.openxmlformats.org/officeDocument/2006/relationships/image" Target="../media/693604cc4f1c32.jpg"/>
  <Relationship Id="rId4" Type="http://schemas.openxmlformats.org/officeDocument/2006/relationships/image" Target="../media/693604cc4f32d3.jpg"/>
  <Relationship Id="rId5" Type="http://schemas.openxmlformats.org/officeDocument/2006/relationships/image" Target="../media/693604cc4f65d4.jpg"/>
  <Relationship Id="rId6" Type="http://schemas.openxmlformats.org/officeDocument/2006/relationships/image" Target="../media/693604cc4f9a05.jpg"/>
  <Relationship Id="rId7" Type="http://schemas.openxmlformats.org/officeDocument/2006/relationships/image" Target="../media/693604cc4fa3f6.jpg"/>
  <Relationship Id="rId8" Type="http://schemas.openxmlformats.org/officeDocument/2006/relationships/image" Target="../media/693604cc4fb057.jpg"/>
  <Relationship Id="rId9" Type="http://schemas.openxmlformats.org/officeDocument/2006/relationships/image" Target="../media/693604cc5005a8.jpg"/>
  <Relationship Id="rId10" Type="http://schemas.openxmlformats.org/officeDocument/2006/relationships/image" Target="../media/693604cc501fa9.jpg"/>
  <Relationship Id="rId11" Type="http://schemas.openxmlformats.org/officeDocument/2006/relationships/image" Target="../media/693604cc503c010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フラットポーチ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ッキリ収納、Ｓサイズ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文具や小物類などをまとめて収納。
マチ無しのフラットタイプだからカバンの中もスッキリ。
内側には便利なカードポケット付き。
サイズはS・Ｍ・Ｌの3サイズ展開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3
サイズ　　約181 x 110 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" name="Image File" descr="Image File 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