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8894155" r:id="rId1"/>
    <p:sldLayoutId id="2458894156" r:id="rId2"/>
    <p:sldLayoutId id="2458894157" r:id="rId3"/>
    <p:sldLayoutId id="2458894158" r:id="rId4"/>
    <p:sldLayoutId id="2458894159" r:id="rId5"/>
    <p:sldLayoutId id="2458894160" r:id="rId6"/>
    <p:sldLayoutId id="2458894161" r:id="rId7"/>
    <p:sldLayoutId id="2458894162" r:id="rId8"/>
    <p:sldLayoutId id="2458894163" r:id="rId9"/>
    <p:sldLayoutId id="2458894164" r:id="rId10"/>
    <p:sldLayoutId id="2458894165" r:id="rId11"/>
    <p:sldLayoutId id="2458894166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a12548ba6f34876fc06be7e7d87a81a1.png"/>
  <Relationship Id="rId3" Type="http://schemas.openxmlformats.org/officeDocument/2006/relationships/image" Target="../media/697e317a8a0af2.jpg"/>
  <Relationship Id="rId4" Type="http://schemas.openxmlformats.org/officeDocument/2006/relationships/image" Target="../media/697e317a8bb8e3.jpg"/>
  <Relationship Id="rId5" Type="http://schemas.openxmlformats.org/officeDocument/2006/relationships/image" Target="../media/697e317a8cad54.jpg"/>
  <Relationship Id="rId6" Type="http://schemas.openxmlformats.org/officeDocument/2006/relationships/image" Target="../media/697e317a8dac05.jpg"/>
  <Relationship Id="rId7" Type="http://schemas.openxmlformats.org/officeDocument/2006/relationships/image" Target="../media/697e317a8e7be6.jpg"/>
  <Relationship Id="rId8" Type="http://schemas.openxmlformats.org/officeDocument/2006/relationships/image" Target="../media/697e317a8f5d9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マウスパッド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デスク上の必需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素材のマウスパッド。
表面は凹凸のある表情が豊かなシボのあるタイプ、
滑らかなスムースタイプ、環境に配慮したリサイクルPUなど
豊富な種類から選べます。フルカラー印刷にも対応してい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27
サイズ　　約233x170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