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874102" r:id="rId1"/>
    <p:sldLayoutId id="2450874103" r:id="rId2"/>
    <p:sldLayoutId id="2450874104" r:id="rId3"/>
    <p:sldLayoutId id="2450874105" r:id="rId4"/>
    <p:sldLayoutId id="2450874106" r:id="rId5"/>
    <p:sldLayoutId id="2450874107" r:id="rId6"/>
    <p:sldLayoutId id="2450874108" r:id="rId7"/>
    <p:sldLayoutId id="2450874109" r:id="rId8"/>
    <p:sldLayoutId id="2450874110" r:id="rId9"/>
    <p:sldLayoutId id="2450874111" r:id="rId10"/>
    <p:sldLayoutId id="2450874112" r:id="rId11"/>
    <p:sldLayoutId id="245087411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58919bd5782226223c1d380b9ebeca01.png"/>
  <Relationship Id="rId3" Type="http://schemas.openxmlformats.org/officeDocument/2006/relationships/image" Target="../media/6903d125e73b22.jpg"/>
  <Relationship Id="rId4" Type="http://schemas.openxmlformats.org/officeDocument/2006/relationships/image" Target="../media/6903d125e74d93.jpg"/>
  <Relationship Id="rId5" Type="http://schemas.openxmlformats.org/officeDocument/2006/relationships/image" Target="../media/6903d125e7d544.jpg"/>
  <Relationship Id="rId6" Type="http://schemas.openxmlformats.org/officeDocument/2006/relationships/image" Target="../media/6903d125e7e1c5.jpg"/>
  <Relationship Id="rId7" Type="http://schemas.openxmlformats.org/officeDocument/2006/relationships/image" Target="../media/6903d125e87a96.jpg"/>
  <Relationship Id="rId8" Type="http://schemas.openxmlformats.org/officeDocument/2006/relationships/image" Target="../media/6903d125e94977.jpg"/>
  <Relationship Id="rId9" Type="http://schemas.openxmlformats.org/officeDocument/2006/relationships/image" Target="../media/6903d125ea152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パスポートカバ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海外旅行の必需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カード入れ付きのパスポートカバー。
リサイクルPUレザーでも作成可能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0
サイズ　　約138x100 x 9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1">
  <a:themeElements>
    <a:clrScheme name="Theme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