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3211054" r:id="rId1"/>
    <p:sldLayoutId id="2463211055" r:id="rId2"/>
    <p:sldLayoutId id="2463211056" r:id="rId3"/>
    <p:sldLayoutId id="2463211057" r:id="rId4"/>
    <p:sldLayoutId id="2463211058" r:id="rId5"/>
    <p:sldLayoutId id="2463211059" r:id="rId6"/>
    <p:sldLayoutId id="2463211060" r:id="rId7"/>
    <p:sldLayoutId id="2463211061" r:id="rId8"/>
    <p:sldLayoutId id="2463211062" r:id="rId9"/>
    <p:sldLayoutId id="2463211063" r:id="rId10"/>
    <p:sldLayoutId id="2463211064" r:id="rId11"/>
    <p:sldLayoutId id="2463211065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ec803b96ca6597846de6a162c3d2af1.png"/>
  <Relationship Id="rId3" Type="http://schemas.openxmlformats.org/officeDocument/2006/relationships/image" Target="../media/69c0105de81cc2.jpg"/>
  <Relationship Id="rId4" Type="http://schemas.openxmlformats.org/officeDocument/2006/relationships/image" Target="../media/69c0105de8d773.jpg"/>
  <Relationship Id="rId5" Type="http://schemas.openxmlformats.org/officeDocument/2006/relationships/image" Target="../media/69c0105de99b04.jpg"/>
  <Relationship Id="rId6" Type="http://schemas.openxmlformats.org/officeDocument/2006/relationships/image" Target="../media/69c0105deae64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バススポンジ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手袋タイプのバススポンジ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動物やキャラクター等、オリジナル形状で作製可能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84
サイズ　　オリジナルサイズ
材　質　　ポリエステル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