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7453560" r:id="rId1"/>
    <p:sldLayoutId id="2457453561" r:id="rId2"/>
    <p:sldLayoutId id="2457453562" r:id="rId3"/>
    <p:sldLayoutId id="2457453563" r:id="rId4"/>
    <p:sldLayoutId id="2457453564" r:id="rId5"/>
    <p:sldLayoutId id="2457453565" r:id="rId6"/>
    <p:sldLayoutId id="2457453566" r:id="rId7"/>
    <p:sldLayoutId id="2457453567" r:id="rId8"/>
    <p:sldLayoutId id="2457453568" r:id="rId9"/>
    <p:sldLayoutId id="2457453569" r:id="rId10"/>
    <p:sldLayoutId id="2457453570" r:id="rId11"/>
    <p:sldLayoutId id="2457453571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d9d58f16ddac8d2db27a017450c230f71.png"/>
  <Relationship Id="rId3" Type="http://schemas.openxmlformats.org/officeDocument/2006/relationships/image" Target="../media/696836270fd6b2.jpg"/>
  <Relationship Id="rId4" Type="http://schemas.openxmlformats.org/officeDocument/2006/relationships/image" Target="../media/696836271178d3.jpg"/>
  <Relationship Id="rId5" Type="http://schemas.openxmlformats.org/officeDocument/2006/relationships/image" Target="../media/696836271238d4.jpg"/>
  <Relationship Id="rId6" Type="http://schemas.openxmlformats.org/officeDocument/2006/relationships/image" Target="../media/69683627136755.jpg"/>
  <Relationship Id="rId7" Type="http://schemas.openxmlformats.org/officeDocument/2006/relationships/image" Target="../media/69683627141d16.jpg"/>
  <Relationship Id="rId8" Type="http://schemas.openxmlformats.org/officeDocument/2006/relationships/image" Target="../media/6968362714ec97.jpg"/>
  <Relationship Id="rId9" Type="http://schemas.openxmlformats.org/officeDocument/2006/relationships/image" Target="../media/6968362715c958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レザー調二つ折りカードケース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シンプルなカードケース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5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カードを最大4枚収納可能なシンプルなカードケース。
リサイクルレザーでの作成も可能。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530
サイズ　　約99 x 72 x 5mm
材　質　　PUレザー
名入れ　　型押し又は箔押し（シルク印刷、フルカラー印刷も可）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5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4" name="Image File" descr="Image File 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50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