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315463" r:id="rId1"/>
    <p:sldLayoutId id="2403315464" r:id="rId2"/>
    <p:sldLayoutId id="2403315465" r:id="rId3"/>
    <p:sldLayoutId id="2403315466" r:id="rId4"/>
    <p:sldLayoutId id="2403315467" r:id="rId5"/>
    <p:sldLayoutId id="2403315468" r:id="rId6"/>
    <p:sldLayoutId id="2403315469" r:id="rId7"/>
    <p:sldLayoutId id="2403315470" r:id="rId8"/>
    <p:sldLayoutId id="2403315471" r:id="rId9"/>
    <p:sldLayoutId id="2403315472" r:id="rId10"/>
    <p:sldLayoutId id="2403315473" r:id="rId11"/>
    <p:sldLayoutId id="240331547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3de4a5efba788fee28bafc6c2372991.png"/>
  <Relationship Id="rId3" Type="http://schemas.openxmlformats.org/officeDocument/2006/relationships/image" Target="../media/662e21361a37d2.jpg"/>
  <Relationship Id="rId4" Type="http://schemas.openxmlformats.org/officeDocument/2006/relationships/image" Target="../media/662e21361b5c53.jpg"/>
  <Relationship Id="rId5" Type="http://schemas.openxmlformats.org/officeDocument/2006/relationships/image" Target="../media/662e21361c2ea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トラベルポーチ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旅行に必要な小物の収納に最適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洗面用具やコスメ・小物をコンパクトに収納。
吊り下げ用のフック、メッシュポケット、仕分けポケットが付いて機能的に使用できます。
旅先での狭い洗面所でも荷物が散らからず便利。
オリジナル1色印刷可能。
女性向けノベルティグッズに最適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04
サイズ　　約220×160×70mm
材　質　　ポリエステル等
印　刷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