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71502" r:id="rId1"/>
    <p:sldLayoutId id="2454171503" r:id="rId2"/>
    <p:sldLayoutId id="2454171504" r:id="rId3"/>
    <p:sldLayoutId id="2454171505" r:id="rId4"/>
    <p:sldLayoutId id="2454171506" r:id="rId5"/>
    <p:sldLayoutId id="2454171507" r:id="rId6"/>
    <p:sldLayoutId id="2454171508" r:id="rId7"/>
    <p:sldLayoutId id="2454171509" r:id="rId8"/>
    <p:sldLayoutId id="2454171510" r:id="rId9"/>
    <p:sldLayoutId id="2454171511" r:id="rId10"/>
    <p:sldLayoutId id="2454171512" r:id="rId11"/>
    <p:sldLayoutId id="245417151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b8a3dcb4d608a38c168a6bf4595e9661.png"/>
  <Relationship Id="rId3" Type="http://schemas.openxmlformats.org/officeDocument/2006/relationships/image" Target="../media/6936219d657cb2.jpg"/>
  <Relationship Id="rId4" Type="http://schemas.openxmlformats.org/officeDocument/2006/relationships/image" Target="../media/6936219d66a673.jpg"/>
  <Relationship Id="rId5" Type="http://schemas.openxmlformats.org/officeDocument/2006/relationships/image" Target="../media/6936219d66b464.jpg"/>
  <Relationship Id="rId6" Type="http://schemas.openxmlformats.org/officeDocument/2006/relationships/image" Target="../media/6936219d66c2c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トラベルポーチ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旅行に必要な小物の収納に最適。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洗面用具やコスメ・小物をコンパクトに収納。
吊り下げ用のフック、メッシュポケット、仕分けポケットが付いて機能的に使用できます。
旅先での狭い洗面所でも荷物が散らからず便利。
オリジナル1色印刷可能。
女性向けノベルティグッズに最適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04
サイズ　　約220×160×70mm
材　質　　ポリエステル等
印　刷　　1C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