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6916561" r:id="rId1"/>
    <p:sldLayoutId id="2456916562" r:id="rId2"/>
    <p:sldLayoutId id="2456916563" r:id="rId3"/>
    <p:sldLayoutId id="2456916564" r:id="rId4"/>
    <p:sldLayoutId id="2456916565" r:id="rId5"/>
    <p:sldLayoutId id="2456916566" r:id="rId6"/>
    <p:sldLayoutId id="2456916567" r:id="rId7"/>
    <p:sldLayoutId id="2456916568" r:id="rId8"/>
    <p:sldLayoutId id="2456916569" r:id="rId9"/>
    <p:sldLayoutId id="2456916570" r:id="rId10"/>
    <p:sldLayoutId id="2456916571" r:id="rId11"/>
    <p:sldLayoutId id="245691657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2faaf404c959e24b65182f549fc19b81.png"/>
  <Relationship Id="rId3" Type="http://schemas.openxmlformats.org/officeDocument/2006/relationships/image" Target="../media/69600480bfdd22.jpg"/>
  <Relationship Id="rId4" Type="http://schemas.openxmlformats.org/officeDocument/2006/relationships/image" Target="../media/69600480c27083.jpg"/>
  <Relationship Id="rId5" Type="http://schemas.openxmlformats.org/officeDocument/2006/relationships/image" Target="../media/69600480c28c94.jpg"/>
  <Relationship Id="rId6" Type="http://schemas.openxmlformats.org/officeDocument/2006/relationships/image" Target="../media/69600480c3163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ゴルフマーカー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完全オーダーメイド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個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サイズ、形、加工、印刷など100個から完全オリジナルで作製できます。
お客様のデザインに合った加工方法をご提案させていただき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142
サイズ　　オリジナルサイズ可
材　質　　鉄・亜鉛合金等
印　刷　　フルカラー
外　装　　化粧箱入可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