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49948343" r:id="rId1"/>
    <p:sldLayoutId id="2449948344" r:id="rId2"/>
    <p:sldLayoutId id="2449948345" r:id="rId3"/>
    <p:sldLayoutId id="2449948346" r:id="rId4"/>
    <p:sldLayoutId id="2449948347" r:id="rId5"/>
    <p:sldLayoutId id="2449948348" r:id="rId6"/>
    <p:sldLayoutId id="2449948349" r:id="rId7"/>
    <p:sldLayoutId id="2449948350" r:id="rId8"/>
    <p:sldLayoutId id="2449948351" r:id="rId9"/>
    <p:sldLayoutId id="2449948352" r:id="rId10"/>
    <p:sldLayoutId id="2449948353" r:id="rId11"/>
    <p:sldLayoutId id="2449948354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d5eb0d56a6f5e3d056d122c7b5f64f61.png"/>
  <Relationship Id="rId3" Type="http://schemas.openxmlformats.org/officeDocument/2006/relationships/image" Target="../media/68f5b0e63abbd2.jpg"/>
  <Relationship Id="rId4" Type="http://schemas.openxmlformats.org/officeDocument/2006/relationships/image" Target="../media/68f5b0e63e2203.jpg"/>
  <Relationship Id="rId5" Type="http://schemas.openxmlformats.org/officeDocument/2006/relationships/image" Target="../media/68f5b0e63f12f4.jpg"/>
  <Relationship Id="rId6" Type="http://schemas.openxmlformats.org/officeDocument/2006/relationships/image" Target="../media/68f5b0e63fd8d5.jpg"/>
  <Relationship Id="rId7" Type="http://schemas.openxmlformats.org/officeDocument/2006/relationships/image" Target="../media/68f5b0e640a8e6.jpg"/>
  <Relationship Id="rId8" Type="http://schemas.openxmlformats.org/officeDocument/2006/relationships/image" Target="../media/68f5b0e6416b37.jpg"/>
  <Relationship Id="rId9" Type="http://schemas.openxmlformats.org/officeDocument/2006/relationships/image" Target="../media/68f5b0e6423088.jpg"/>
  <Relationship Id="rId10" Type="http://schemas.openxmlformats.org/officeDocument/2006/relationships/image" Target="../media/68f5b0e643737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トレッチマスク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トレッチ素材で長時間の着用もストレスフリー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フルカラー印刷可能！
伸縮性のある洗って繰り返し使えるマスク
快適3D立体構造
無地は500枚からできます。
※マスクは感染を完全に防ぐものではありません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49
サイズ　　約203×140mm（畳んだ状態）
材　質　　ポリエステル等
印　刷　　フルカラー、シルク1C
外　装　　個別PP袋入
生産国　　韓国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