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0981038" r:id="rId1"/>
    <p:sldLayoutId id="2460981039" r:id="rId2"/>
    <p:sldLayoutId id="2460981040" r:id="rId3"/>
    <p:sldLayoutId id="2460981041" r:id="rId4"/>
    <p:sldLayoutId id="2460981042" r:id="rId5"/>
    <p:sldLayoutId id="2460981043" r:id="rId6"/>
    <p:sldLayoutId id="2460981044" r:id="rId7"/>
    <p:sldLayoutId id="2460981045" r:id="rId8"/>
    <p:sldLayoutId id="2460981046" r:id="rId9"/>
    <p:sldLayoutId id="2460981047" r:id="rId10"/>
    <p:sldLayoutId id="2460981048" r:id="rId11"/>
    <p:sldLayoutId id="2460981049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ef54886dd90700faa3b4934788393bd1.png"/>
  <Relationship Id="rId3" Type="http://schemas.openxmlformats.org/officeDocument/2006/relationships/image" Target="../media/699e095d6d9af2.jpg"/>
  <Relationship Id="rId4" Type="http://schemas.openxmlformats.org/officeDocument/2006/relationships/image" Target="../media/699e095d6db793.jpg"/>
  <Relationship Id="rId5" Type="http://schemas.openxmlformats.org/officeDocument/2006/relationships/image" Target="../media/699e095d6e5b14.jpg"/>
  <Relationship Id="rId6" Type="http://schemas.openxmlformats.org/officeDocument/2006/relationships/image" Target="../media/699e095d6ef325.jpg"/>
  <Relationship Id="rId7" Type="http://schemas.openxmlformats.org/officeDocument/2006/relationships/image" Target="../media/699e095d6f999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フルカラーアームカバ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日焼け防止に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おしゃれで機能的なアームカバーがオリジナルデザインで作製できます。
全面フルカラー印刷が可能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09
サイズ　　全長約380mm
材　質　　ナイロン等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