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774898" r:id="rId1"/>
    <p:sldLayoutId id="2454774899" r:id="rId2"/>
    <p:sldLayoutId id="2454774900" r:id="rId3"/>
    <p:sldLayoutId id="2454774901" r:id="rId4"/>
    <p:sldLayoutId id="2454774902" r:id="rId5"/>
    <p:sldLayoutId id="2454774903" r:id="rId6"/>
    <p:sldLayoutId id="2454774904" r:id="rId7"/>
    <p:sldLayoutId id="2454774905" r:id="rId8"/>
    <p:sldLayoutId id="2454774906" r:id="rId9"/>
    <p:sldLayoutId id="2454774907" r:id="rId10"/>
    <p:sldLayoutId id="2454774908" r:id="rId11"/>
    <p:sldLayoutId id="2454774909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f056a7d511fff5131f24f8b0ba61a01.png"/>
  <Relationship Id="rId3" Type="http://schemas.openxmlformats.org/officeDocument/2006/relationships/image" Target="../media/693f56a190f742.jpg"/>
  <Relationship Id="rId4" Type="http://schemas.openxmlformats.org/officeDocument/2006/relationships/image" Target="../media/693f56a19254a3.jpg"/>
  <Relationship Id="rId5" Type="http://schemas.openxmlformats.org/officeDocument/2006/relationships/image" Target="../media/693f56a193f804.jpg"/>
  <Relationship Id="rId6" Type="http://schemas.openxmlformats.org/officeDocument/2006/relationships/image" Target="../media/693f56a194cf95.jpg"/>
  <Relationship Id="rId7" Type="http://schemas.openxmlformats.org/officeDocument/2006/relationships/image" Target="../media/693f56a19630c6.jpg"/>
  <Relationship Id="rId8" Type="http://schemas.openxmlformats.org/officeDocument/2006/relationships/image" Target="../media/693f56a1977727.jpg"/>
  <Relationship Id="rId9" Type="http://schemas.openxmlformats.org/officeDocument/2006/relationships/image" Target="../media/693f56a198b708.jpg"/>
  <Relationship Id="rId10" Type="http://schemas.openxmlformats.org/officeDocument/2006/relationships/image" Target="../media/693f56a199bcd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クリーナークロスダブル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機能性、ビジュアル両方を兼ね備えたクロス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2種類の生地を使用した高品質クリーナークロス。
片面はオリジナルデザインでフルカラー印刷できます。
受注生産なのでオリジナルサイズ可能。
シルキー＆パフィーな質感がGOOD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134
サイズ　　約180×130mmなど
材　質　　超極細繊維等
印　刷　　片面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〜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