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8066872" r:id="rId1"/>
    <p:sldLayoutId id="2458066873" r:id="rId2"/>
    <p:sldLayoutId id="2458066874" r:id="rId3"/>
    <p:sldLayoutId id="2458066875" r:id="rId4"/>
    <p:sldLayoutId id="2458066876" r:id="rId5"/>
    <p:sldLayoutId id="2458066877" r:id="rId6"/>
    <p:sldLayoutId id="2458066878" r:id="rId7"/>
    <p:sldLayoutId id="2458066879" r:id="rId8"/>
    <p:sldLayoutId id="2458066880" r:id="rId9"/>
    <p:sldLayoutId id="2458066881" r:id="rId10"/>
    <p:sldLayoutId id="2458066882" r:id="rId11"/>
    <p:sldLayoutId id="2458066883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f362999dfee8037f1b3cb69e3de173c1.png"/>
  <Relationship Id="rId3" Type="http://schemas.openxmlformats.org/officeDocument/2006/relationships/image" Target="../media/697191e77d7532.jpg"/>
  <Relationship Id="rId4" Type="http://schemas.openxmlformats.org/officeDocument/2006/relationships/image" Target="../media/697191e7808003.jpg"/>
  <Relationship Id="rId5" Type="http://schemas.openxmlformats.org/officeDocument/2006/relationships/image" Target="../media/697191e783f424.jpg"/>
  <Relationship Id="rId6" Type="http://schemas.openxmlformats.org/officeDocument/2006/relationships/image" Target="../media/697191e785cac5.jpg"/>
  <Relationship Id="rId7" Type="http://schemas.openxmlformats.org/officeDocument/2006/relationships/image" Target="../media/697191e788d8f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ライト付4wayペン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4wayペンに新たな仲間が加わった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,000本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ボールペン、タッチペン、スマホスタンド、ライトの機能がこれ1本に集約
手元を照らすライト
軸部を曲げれば簡単にスマホスタンドに変身
ボールペンは高級感のあるツイスト式
スイッチでライトがON・OFF可能に
クリップ部に名入れ可能
ペンの域を超えたノベルティグッズです。
5,000本からの受注生産品になり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395
サイズ　　全長約138mm
材　質　　ABS等
印　刷　　1C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