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4887817" r:id="rId1"/>
    <p:sldLayoutId id="2454887818" r:id="rId2"/>
    <p:sldLayoutId id="2454887819" r:id="rId3"/>
    <p:sldLayoutId id="2454887820" r:id="rId4"/>
    <p:sldLayoutId id="2454887821" r:id="rId5"/>
    <p:sldLayoutId id="2454887822" r:id="rId6"/>
    <p:sldLayoutId id="2454887823" r:id="rId7"/>
    <p:sldLayoutId id="2454887824" r:id="rId8"/>
    <p:sldLayoutId id="2454887825" r:id="rId9"/>
    <p:sldLayoutId id="2454887826" r:id="rId10"/>
    <p:sldLayoutId id="2454887827" r:id="rId11"/>
    <p:sldLayoutId id="2454887828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d4705b3bd95470066fc4af7402b91fdc1.png"/>
  <Relationship Id="rId3" Type="http://schemas.openxmlformats.org/officeDocument/2006/relationships/image" Target="../media/69410fb8547e52.jpg"/>
  <Relationship Id="rId4" Type="http://schemas.openxmlformats.org/officeDocument/2006/relationships/image" Target="../media/69410fb8561473.jpg"/>
  <Relationship Id="rId5" Type="http://schemas.openxmlformats.org/officeDocument/2006/relationships/image" Target="../media/69410fb85722f4.jpg"/>
  <Relationship Id="rId6" Type="http://schemas.openxmlformats.org/officeDocument/2006/relationships/image" Target="../media/69410fb857def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ソフトPVCコースター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ポップなデザインに最適なコースター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形、色、オリジナルで作製するコースター
企業ロゴやキャラクターデザインの凹凸表現が可能！
オリジナル型もできます。
ラバー素材なのでコップに着きにくく、気軽に洗えます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443
サイズ　　約φ90mm
材　質　　ソフトPVC
成　型　　色数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35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29">
  <a:themeElements>
    <a:clrScheme name="Theme2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