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4169971" r:id="rId1"/>
    <p:sldLayoutId id="2454169972" r:id="rId2"/>
    <p:sldLayoutId id="2454169973" r:id="rId3"/>
    <p:sldLayoutId id="2454169974" r:id="rId4"/>
    <p:sldLayoutId id="2454169975" r:id="rId5"/>
    <p:sldLayoutId id="2454169976" r:id="rId6"/>
    <p:sldLayoutId id="2454169977" r:id="rId7"/>
    <p:sldLayoutId id="2454169978" r:id="rId8"/>
    <p:sldLayoutId id="2454169979" r:id="rId9"/>
    <p:sldLayoutId id="2454169980" r:id="rId10"/>
    <p:sldLayoutId id="2454169981" r:id="rId11"/>
    <p:sldLayoutId id="2454169982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590e3a8d63f8450bcdcc5099e0e07241.png"/>
  <Relationship Id="rId3" Type="http://schemas.openxmlformats.org/officeDocument/2006/relationships/image" Target="../media/69361ba24abbf2.jpg"/>
  <Relationship Id="rId4" Type="http://schemas.openxmlformats.org/officeDocument/2006/relationships/image" Target="../media/69361ba24d2333.jpg"/>
  <Relationship Id="rId5" Type="http://schemas.openxmlformats.org/officeDocument/2006/relationships/image" Target="../media/69361ba24dc114.jpg"/>
  <Relationship Id="rId6" Type="http://schemas.openxmlformats.org/officeDocument/2006/relationships/image" Target="../media/69361ba24e4915.jpg"/>
  <Relationship Id="rId7" Type="http://schemas.openxmlformats.org/officeDocument/2006/relationships/image" Target="../media/69361ba24f0196.jpg"/>
  <Relationship Id="rId8" Type="http://schemas.openxmlformats.org/officeDocument/2006/relationships/image" Target="../media/69361ba24f9da7.jpg"/>
  <Relationship Id="rId9" Type="http://schemas.openxmlformats.org/officeDocument/2006/relationships/image" Target="../media/69361ba2505418.jpg"/>
  <Relationship Id="rId10" Type="http://schemas.openxmlformats.org/officeDocument/2006/relationships/image" Target="../media/69361ba250cb7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リサイクル素材クリーナークロス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リサイクル生地を使用したクリーナークロス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00枚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エコなノベルティ
SDGs提案に最適で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69
サイズ　　約180×150mm等
材　質　　リサイクルポリエステル等
印　刷　　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7">
  <a:themeElements>
    <a:clrScheme name="Theme3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