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7153316" r:id="rId1"/>
    <p:sldLayoutId id="2457153317" r:id="rId2"/>
    <p:sldLayoutId id="2457153318" r:id="rId3"/>
    <p:sldLayoutId id="2457153319" r:id="rId4"/>
    <p:sldLayoutId id="2457153320" r:id="rId5"/>
    <p:sldLayoutId id="2457153321" r:id="rId6"/>
    <p:sldLayoutId id="2457153322" r:id="rId7"/>
    <p:sldLayoutId id="2457153323" r:id="rId8"/>
    <p:sldLayoutId id="2457153324" r:id="rId9"/>
    <p:sldLayoutId id="2457153325" r:id="rId10"/>
    <p:sldLayoutId id="2457153326" r:id="rId11"/>
    <p:sldLayoutId id="2457153327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18e285eb64f7683d1ffb208e1d277ee1.png"/>
  <Relationship Id="rId3" Type="http://schemas.openxmlformats.org/officeDocument/2006/relationships/image" Target="../media/6963a153ad7272.jpg"/>
  <Relationship Id="rId4" Type="http://schemas.openxmlformats.org/officeDocument/2006/relationships/image" Target="../media/6963a153ad8f03.jpg"/>
  <Relationship Id="rId5" Type="http://schemas.openxmlformats.org/officeDocument/2006/relationships/image" Target="../media/6963a153adabe4.jpg"/>
  <Relationship Id="rId6" Type="http://schemas.openxmlformats.org/officeDocument/2006/relationships/image" Target="../media/6963a153adc435.jpg"/>
  <Relationship Id="rId7" Type="http://schemas.openxmlformats.org/officeDocument/2006/relationships/image" Target="../media/6963a153addf96.jpg"/>
  <Relationship Id="rId8" Type="http://schemas.openxmlformats.org/officeDocument/2006/relationships/image" Target="../media/6963a153adf657.jpg"/>
  <Relationship Id="rId9" Type="http://schemas.openxmlformats.org/officeDocument/2006/relationships/image" Target="../media/6963a153ae4f88.jpg"/>
  <Relationship Id="rId10" Type="http://schemas.openxmlformats.org/officeDocument/2006/relationships/image" Target="../media/6963a153ae675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アルミブランケット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ただのブランケットじゃありません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,000枚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フリース生地＋アルミ生地の2枚構造が高い保温性を実現！
フリース生地に名入れ可能。今年の冬のノベルティグッズはこれで決まり！防災グッズにも最適で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356
サイズ　　約600×900mm
材　質　　フリース、アルミ等
名入れ　　1C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2">
  <a:themeElements>
    <a:clrScheme name="Theme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