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25965958" r:id="rId1"/>
    <p:sldLayoutId id="2425965959" r:id="rId2"/>
    <p:sldLayoutId id="2425965960" r:id="rId3"/>
    <p:sldLayoutId id="2425965961" r:id="rId4"/>
    <p:sldLayoutId id="2425965962" r:id="rId5"/>
    <p:sldLayoutId id="2425965963" r:id="rId6"/>
    <p:sldLayoutId id="2425965964" r:id="rId7"/>
    <p:sldLayoutId id="2425965965" r:id="rId8"/>
    <p:sldLayoutId id="2425965966" r:id="rId9"/>
    <p:sldLayoutId id="2425965967" r:id="rId10"/>
    <p:sldLayoutId id="2425965968" r:id="rId11"/>
    <p:sldLayoutId id="2425965969"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e4a828aaf6f11ebb236f811f55cc5e5d1.png"/>
  <Relationship Id="rId3" Type="http://schemas.openxmlformats.org/officeDocument/2006/relationships/image" Target="../media/6787bfb5867072.jpg"/>
  <Relationship Id="rId4" Type="http://schemas.openxmlformats.org/officeDocument/2006/relationships/image" Target="../media/6787bfb586f1b3.jpg"/>
  <Relationship Id="rId5" Type="http://schemas.openxmlformats.org/officeDocument/2006/relationships/image" Target="../media/6787bfb58760f4.jpg"/>
  <Relationship Id="rId6" Type="http://schemas.openxmlformats.org/officeDocument/2006/relationships/image" Target="../media/6787bfb587e95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ダイカットクリーナークロス]]></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クリーナークロスがオリジナル型で作製可能に！]]></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500枚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900" spc="0" u="none">
                <a:solidFill>
                  <a:srgbClr val="000000">
                    <a:alpha val="100000"/>
                  </a:srgbClr>
                </a:solidFill>
                <a:latin typeface="Calibri"/>
              </a:rPr>
              <a:t><![CDATA[おなじみクリーナークロスのオリジナル型で作製できるダイカットタイプです。
もちろんフルカラー印刷！ロットも500枚から対応
スマホ関連のノベルティグッズに最適なアイテムです。
SDGs提案に最適な使用済みペットボトルからできたリサイクル生地でもクリーナークロスを作製できます。]]></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360
サイズ　　オリジナルサイズ
材　質　　マイクロファイバー(ポリエステル、ナイロン)
印　刷　　フルカラー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25日〜]]></a:t>
            </a:r>
          </a:p>
        </p:txBody>
      </p:sp>
      <p:pic>
        <p:nvPicPr>
          <p:cNvPr id="8" name="Image File" descr="Image File PNG"/>
          <p:cNvPicPr>
            <a:picLocks noChangeAspect="1"/>
          </p:cNvPicPr>
          <p:nvPr/>
        </p:nvPicPr>
        <p:blipFill>
          <a:blip r:embed="rId3"/>
          <a:stretch>
            <a:fillRect/>
          </a:stretch>
        </p:blipFill>
        <p:spPr>
          <a:xfrm>
            <a:off x="571500" y="1238250"/>
            <a:ext cx="521970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0" name="Image File" descr="Image File PNG"/>
          <p:cNvPicPr>
            <a:picLocks noChangeAspect="1"/>
          </p:cNvPicPr>
          <p:nvPr/>
        </p:nvPicPr>
        <p:blipFill>
          <a:blip r:embed="rId5"/>
          <a:stretch>
            <a:fillRect/>
          </a:stretch>
        </p:blipFill>
        <p:spPr>
          <a:xfrm>
            <a:off x="19050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1" name="Image File" descr="Image File PNG"/>
          <p:cNvPicPr>
            <a:picLocks noChangeAspect="1"/>
          </p:cNvPicPr>
          <p:nvPr/>
        </p:nvPicPr>
        <p:blipFill>
          <a:blip r:embed="rId6"/>
          <a:stretch>
            <a:fillRect/>
          </a:stretch>
        </p:blipFill>
        <p:spPr>
          <a:xfrm>
            <a:off x="32385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34">
  <a:themeElements>
    <a:clrScheme name="Theme3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3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