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906000" cy="68580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Content over Content">
    <p:spTree>
      <p:nvGrpSpPr>
        <p:cNvPr id="1" name=""/>
        <p:cNvGrpSpPr/>
        <p:nvPr/>
      </p:nvGrpSpPr>
      <p:grpSpPr>
        <a:xfrm>
          <a:off x="0" y="0"/>
          <a:ext cx="0" cy="0"/>
          <a:chOff x="0" y="0"/>
          <a:chExt cx="0" cy="0"/>
        </a:xfrm>
      </p:grpSpPr>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4 Content">
    <p:spTree>
      <p:nvGrpSpPr>
        <p:cNvPr id="1" name=""/>
        <p:cNvGrpSpPr/>
        <p:nvPr/>
      </p:nvGrpSpPr>
      <p:grpSpPr>
        <a:xfrm>
          <a:off x="0" y="0"/>
          <a:ext cx="0" cy="0"/>
          <a:chOff x="0" y="0"/>
          <a:chExt cx="0" cy="0"/>
        </a:xfrm>
      </p:grpSpPr>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itle, 6 Content">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Content">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2 Content">
    <p:spTree>
      <p:nvGrpSpPr>
        <p:cNvPr id="1" name=""/>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Centered Text">
    <p:spTree>
      <p:nvGrpSpPr>
        <p:cNvPr id="1" name=""/>
        <p:cNvGrpSpPr/>
        <p:nvPr/>
      </p:nvGrpSpPr>
      <p:grpSpPr>
        <a:xfrm>
          <a:off x="0" y="0"/>
          <a:ext cx="0" cy="0"/>
          <a:chOff x="0" y="0"/>
          <a:chExt cx="0" cy="0"/>
        </a:xfrm>
      </p:grpSpPr>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itle, 2 Content and Content">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itle Content and 2 Content">
    <p:spTree>
      <p:nvGrpSpPr>
        <p:cNvPr id="1" name=""/>
        <p:cNvGrpSpPr/>
        <p:nvPr/>
      </p:nvGrpSpPr>
      <p:grpSpPr>
        <a:xfrm>
          <a:off x="0" y="0"/>
          <a:ext cx="0" cy="0"/>
          <a:chOff x="0" y="0"/>
          <a:chExt cx="0" cy="0"/>
        </a:xfrm>
      </p:grpSpPr>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itle, 2 Content over Content">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slideLayout" Target="../slideLayouts/slideLayout12.xml"/>
  <Relationship Id="rId13"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bg2="lt2" tx1="dk1" tx2="dk2" accent1="accent1" accent2="accent2" accent3="accent3" accent4="accent4" accent5="accent5" accent6="accent6" hlink="hlink" folHlink="folHlink"/>
  <p:sldLayoutIdLst>
    <p:sldLayoutId id="2456385591" r:id="rId1"/>
    <p:sldLayoutId id="2456385592" r:id="rId2"/>
    <p:sldLayoutId id="2456385593" r:id="rId3"/>
    <p:sldLayoutId id="2456385594" r:id="rId4"/>
    <p:sldLayoutId id="2456385595" r:id="rId5"/>
    <p:sldLayoutId id="2456385596" r:id="rId6"/>
    <p:sldLayoutId id="2456385597" r:id="rId7"/>
    <p:sldLayoutId id="2456385598" r:id="rId8"/>
    <p:sldLayoutId id="2456385599" r:id="rId9"/>
    <p:sldLayoutId id="2456385600" r:id="rId10"/>
    <p:sldLayoutId id="2456385601" r:id="rId11"/>
    <p:sldLayoutId id="2456385602" r:id="rId12"/>
  </p:sldLayoutIdLst>
  <p:txStyles>
    <p:titleStyle>
      <a:extLst/>
    </p:titleStyle>
    <p:bodyStyle>
      <a:extLst/>
    </p:bodyStyle>
    <p:otherStyle>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220b089e287771d1447353c7f95b7fbf1.png"/>
  <Relationship Id="rId3" Type="http://schemas.openxmlformats.org/officeDocument/2006/relationships/image" Target="../media/6957ea66d388e2.jpg"/>
  <Relationship Id="rId4" Type="http://schemas.openxmlformats.org/officeDocument/2006/relationships/image" Target="../media/6957ea66d3edf3.jpg"/>
  <Relationship Id="rId5" Type="http://schemas.openxmlformats.org/officeDocument/2006/relationships/image" Target="../media/6957ea66d3fb64.jpg"/>
  <Relationship Id="rId6" Type="http://schemas.openxmlformats.org/officeDocument/2006/relationships/image" Target="../media/6957ea66d408e5.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877425" cy="7191375"/>
          <a:chOff x="0" y="0"/>
          <a:chExt cx="9877425" cy="7191375"/>
        </a:xfrm>
      </p:grpSpPr>
      <p:pic>
        <p:nvPicPr>
          <p:cNvPr id="1" name="" descr=""/>
          <p:cNvPicPr>
            <a:picLocks noChangeAspect="1"/>
          </p:cNvPicPr>
          <p:nvPr/>
        </p:nvPicPr>
        <p:blipFill>
          <a:blip r:embed="rId2"/>
          <a:stretch>
            <a:fillRect/>
          </a:stretch>
        </p:blipFill>
        <p:spPr>
          <a:xfrm>
            <a:off x="0" y="0"/>
            <a:ext cx="9877425" cy="6858000"/>
          </a:xfrm>
          <a:prstGeom prst="rect">
            <a:avLst/>
          </a:prstGeom>
        </p:spPr>
      </p:pic>
      <p:sp>
        <p:nvSpPr>
          <p:cNvPr id="2" name=""/>
          <p:cNvSpPr txBox="1"/>
          <p:nvPr/>
        </p:nvSpPr>
        <p:spPr>
          <a:xfrm>
            <a:off x="285750" y="95250"/>
            <a:ext cx="952500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b="1" sz="2500" spc="0" u="none">
                <a:solidFill>
                  <a:srgbClr val="000000">
                    <a:alpha val="100000"/>
                  </a:srgbClr>
                </a:solidFill>
                <a:latin typeface="Calibri"/>
              </a:rPr>
              <a:t><![CDATA[ダイカットクリーナークロス]]></a:t>
            </a:r>
          </a:p>
        </p:txBody>
      </p:sp>
      <p:sp>
        <p:nvSpPr>
          <p:cNvPr id="3" name=""/>
          <p:cNvSpPr txBox="1"/>
          <p:nvPr/>
        </p:nvSpPr>
        <p:spPr>
          <a:xfrm>
            <a:off x="285750" y="476250"/>
            <a:ext cx="952500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500" spc="0" u="none">
                <a:solidFill>
                  <a:srgbClr val="000000">
                    <a:alpha val="100000"/>
                  </a:srgbClr>
                </a:solidFill>
                <a:latin typeface="Calibri"/>
              </a:rPr>
              <a:t><![CDATA[クリーナークロスがオリジナル型で作製可能に！]]></a:t>
            </a:r>
          </a:p>
        </p:txBody>
      </p:sp>
      <p:sp>
        <p:nvSpPr>
          <p:cNvPr id="4" name=""/>
          <p:cNvSpPr txBox="1"/>
          <p:nvPr/>
        </p:nvSpPr>
        <p:spPr>
          <a:xfrm>
            <a:off x="6191250" y="1619250"/>
            <a:ext cx="333375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000" spc="0" u="none">
                <a:solidFill>
                  <a:srgbClr val="000000">
                    <a:alpha val="100000"/>
                  </a:srgbClr>
                </a:solidFill>
                <a:latin typeface="Calibri"/>
              </a:rPr>
              <a:t><![CDATA[500枚から]]></a:t>
            </a:r>
          </a:p>
        </p:txBody>
      </p:sp>
      <p:sp>
        <p:nvSpPr>
          <p:cNvPr id="5" name=""/>
          <p:cNvSpPr txBox="1"/>
          <p:nvPr/>
        </p:nvSpPr>
        <p:spPr>
          <a:xfrm>
            <a:off x="6191250" y="2381250"/>
            <a:ext cx="333375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900" spc="0" u="none">
                <a:solidFill>
                  <a:srgbClr val="000000">
                    <a:alpha val="100000"/>
                  </a:srgbClr>
                </a:solidFill>
                <a:latin typeface="Calibri"/>
              </a:rPr>
              <a:t><![CDATA[おなじみクリーナークロスのオリジナル型で作製できるダイカットタイプです。
もちろんフルカラー印刷！ロットも500枚から対応
スマホ関連のノベルティグッズに最適なアイテムです。
SDGs提案に最適な使用済みペットボトルからできたリサイクル生地でもクリーナークロスを作製できます。]]></a:t>
            </a:r>
          </a:p>
        </p:txBody>
      </p:sp>
      <p:sp>
        <p:nvSpPr>
          <p:cNvPr id="6" name=""/>
          <p:cNvSpPr txBox="1"/>
          <p:nvPr/>
        </p:nvSpPr>
        <p:spPr>
          <a:xfrm>
            <a:off x="6191250" y="4572000"/>
            <a:ext cx="333375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000" spc="0" u="none">
                <a:solidFill>
                  <a:srgbClr val="000000">
                    <a:alpha val="100000"/>
                  </a:srgbClr>
                </a:solidFill>
                <a:latin typeface="Calibri"/>
              </a:rPr>
              <a:t><![CDATA[品　番　　org360
サイズ　　オリジナルサイズ
材　質　　マイクロファイバー(ポリエステル、ナイロン)
印　刷　　フルカラー
外　装　　個別PP袋入]]></a:t>
            </a:r>
          </a:p>
        </p:txBody>
      </p:sp>
      <p:sp>
        <p:nvSpPr>
          <p:cNvPr id="7" name=""/>
          <p:cNvSpPr txBox="1"/>
          <p:nvPr/>
        </p:nvSpPr>
        <p:spPr>
          <a:xfrm>
            <a:off x="6191250" y="6238875"/>
            <a:ext cx="285750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000" spc="0" u="none">
                <a:solidFill>
                  <a:srgbClr val="000000">
                    <a:alpha val="100000"/>
                  </a:srgbClr>
                </a:solidFill>
                <a:latin typeface="Calibri"/>
              </a:rPr>
              <a:t><![CDATA[校了後約25日〜]]></a:t>
            </a:r>
          </a:p>
        </p:txBody>
      </p:sp>
      <p:pic>
        <p:nvPicPr>
          <p:cNvPr id="8" name="Image File" descr="Image File PNG"/>
          <p:cNvPicPr>
            <a:picLocks noChangeAspect="1"/>
          </p:cNvPicPr>
          <p:nvPr/>
        </p:nvPicPr>
        <p:blipFill>
          <a:blip r:embed="rId3"/>
          <a:stretch>
            <a:fillRect/>
          </a:stretch>
        </p:blipFill>
        <p:spPr>
          <a:xfrm>
            <a:off x="571500" y="1238250"/>
            <a:ext cx="5219700" cy="3476625"/>
          </a:xfrm>
          <a:prstGeom prst="rect">
            <a:avLst/>
          </a:prstGeom>
          <a:noFill/>
          <a:ln w="12700" cap="flat" cmpd="sng" algn="ctr">
            <a:solidFill>
              <a:srgbClr val="808080">
                <a:alpha val="50000"/>
              </a:srgbClr>
            </a:solidFill>
            <a:prstDash val="solid"/>
            <a:round/>
            <a:headEnd type="none" w="med" len="med"/>
            <a:tailEnd type="none" w="med" len="med"/>
          </a:ln>
        </p:spPr>
      </p:pic>
      <p:pic>
        <p:nvPicPr>
          <p:cNvPr id="9" name="Image File" descr="Image File PNG"/>
          <p:cNvPicPr>
            <a:picLocks noChangeAspect="1"/>
          </p:cNvPicPr>
          <p:nvPr/>
        </p:nvPicPr>
        <p:blipFill>
          <a:blip r:embed="rId4"/>
          <a:stretch>
            <a:fillRect/>
          </a:stretch>
        </p:blipFill>
        <p:spPr>
          <a:xfrm>
            <a:off x="571500" y="4857750"/>
            <a:ext cx="1219200" cy="809625"/>
          </a:xfrm>
          <a:prstGeom prst="rect">
            <a:avLst/>
          </a:prstGeom>
          <a:noFill/>
          <a:ln w="12700" cap="flat" cmpd="sng" algn="ctr">
            <a:solidFill>
              <a:srgbClr val="808080">
                <a:alpha val="50000"/>
              </a:srgbClr>
            </a:solidFill>
            <a:prstDash val="solid"/>
            <a:round/>
            <a:headEnd type="none" w="med" len="med"/>
            <a:tailEnd type="none" w="med" len="med"/>
          </a:ln>
        </p:spPr>
      </p:pic>
      <p:pic>
        <p:nvPicPr>
          <p:cNvPr id="10" name="Image File" descr="Image File PNG"/>
          <p:cNvPicPr>
            <a:picLocks noChangeAspect="1"/>
          </p:cNvPicPr>
          <p:nvPr/>
        </p:nvPicPr>
        <p:blipFill>
          <a:blip r:embed="rId5"/>
          <a:stretch>
            <a:fillRect/>
          </a:stretch>
        </p:blipFill>
        <p:spPr>
          <a:xfrm>
            <a:off x="1905000" y="4857750"/>
            <a:ext cx="1219200" cy="809625"/>
          </a:xfrm>
          <a:prstGeom prst="rect">
            <a:avLst/>
          </a:prstGeom>
          <a:noFill/>
          <a:ln w="12700" cap="flat" cmpd="sng" algn="ctr">
            <a:solidFill>
              <a:srgbClr val="808080">
                <a:alpha val="50000"/>
              </a:srgbClr>
            </a:solidFill>
            <a:prstDash val="solid"/>
            <a:round/>
            <a:headEnd type="none" w="med" len="med"/>
            <a:tailEnd type="none" w="med" len="med"/>
          </a:ln>
        </p:spPr>
      </p:pic>
      <p:pic>
        <p:nvPicPr>
          <p:cNvPr id="11" name="Image File" descr="Image File PNG"/>
          <p:cNvPicPr>
            <a:picLocks noChangeAspect="1"/>
          </p:cNvPicPr>
          <p:nvPr/>
        </p:nvPicPr>
        <p:blipFill>
          <a:blip r:embed="rId6"/>
          <a:stretch>
            <a:fillRect/>
          </a:stretch>
        </p:blipFill>
        <p:spPr>
          <a:xfrm>
            <a:off x="3238500" y="4857750"/>
            <a:ext cx="1219200" cy="809625"/>
          </a:xfrm>
          <a:prstGeom prst="rect">
            <a:avLst/>
          </a:prstGeom>
          <a:noFill/>
          <a:ln w="12700" cap="flat" cmpd="sng" algn="ctr">
            <a:solidFill>
              <a:srgbClr val="808080">
                <a:alpha val="50000"/>
              </a:srgbClr>
            </a:solidFill>
            <a:prstDash val="solid"/>
            <a:round/>
            <a:headEnd type="none" w="med" len="med"/>
            <a:tailEnd type="none" w="med" len="med"/>
          </a:ln>
        </p:spPr>
      </p:pic>
    </p:spTree>
  </p:cSld>
  <p:clrMapOvr>
    <a:masterClrMapping/>
  </p:clrMapOvr>
</p:sld>
</file>

<file path=ppt/theme/theme1.xml><?xml version="1.0" encoding="utf-8"?>
<a:theme xmlns:a="http://schemas.openxmlformats.org/drawingml/2006/main" name="Theme59">
  <a:themeElements>
    <a:clrScheme name="Theme59">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heme5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堀 規保</dc:creator>
  <cp:lastModifiedBy/>
  <dcterms:created xsi:type="dcterms:W3CDTF">2023-03-08T02:11:07Z</dcterms:created>
  <dcterms:modified xsi:type="dcterms:W3CDTF">2023-03-23T10:58:25Z</dcterms:modified>
  <dc:title>PowerPoint プレゼンテーション</dc:title>
  <dc:description/>
  <dc:subject/>
  <cp:keywords/>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4" name="HiddenSlides">
    <vt:i4>0</vt:i4>
  </property>
  <property fmtid="{D5CDD505-2E9C-101B-9397-08002B2CF9AE}" pid="6" name="HyperlinksChanged">
    <vt:bool>false</vt:bool>
  </property>
  <property fmtid="{D5CDD505-2E9C-101B-9397-08002B2CF9AE}" pid="8" name="LinksUpToDate">
    <vt:bool>false</vt:bool>
  </property>
  <property fmtid="{D5CDD505-2E9C-101B-9397-08002B2CF9AE}" pid="10" name="MMClips">
    <vt:i4>0</vt:i4>
  </property>
  <property fmtid="{D5CDD505-2E9C-101B-9397-08002B2CF9AE}" pid="12" name="Notes">
    <vt:i4>0</vt:i4>
  </property>
  <property fmtid="{D5CDD505-2E9C-101B-9397-08002B2CF9AE}" pid="14" name="PresentationFormat">
    <vt:lpwstr>A4 210 x 297 mm</vt:lpwstr>
  </property>
  <property fmtid="{D5CDD505-2E9C-101B-9397-08002B2CF9AE}" pid="16" name="ScaleCrop">
    <vt:bool>false</vt:bool>
  </property>
  <property fmtid="{D5CDD505-2E9C-101B-9397-08002B2CF9AE}" pid="18" name="ShareDoc">
    <vt:bool>false</vt:bool>
  </property>
  <property fmtid="{D5CDD505-2E9C-101B-9397-08002B2CF9AE}" pid="20" name="Slides">
    <vt:i4>1</vt:i4>
  </property>
</Properties>
</file>