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35994696" r:id="rId1"/>
    <p:sldLayoutId id="2435994697" r:id="rId2"/>
    <p:sldLayoutId id="2435994698" r:id="rId3"/>
    <p:sldLayoutId id="2435994699" r:id="rId4"/>
    <p:sldLayoutId id="2435994700" r:id="rId5"/>
    <p:sldLayoutId id="2435994701" r:id="rId6"/>
    <p:sldLayoutId id="2435994702" r:id="rId7"/>
    <p:sldLayoutId id="2435994703" r:id="rId8"/>
    <p:sldLayoutId id="2435994704" r:id="rId9"/>
    <p:sldLayoutId id="2435994705" r:id="rId10"/>
    <p:sldLayoutId id="2435994706" r:id="rId11"/>
    <p:sldLayoutId id="2435994707"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7d696c6e9d0edf43023e6a304bd2521.png"/>
  <Relationship Id="rId3" Type="http://schemas.openxmlformats.org/officeDocument/2006/relationships/image" Target="../media/6820c677c78912.jpg"/>
  <Relationship Id="rId4" Type="http://schemas.openxmlformats.org/officeDocument/2006/relationships/image" Target="../media/6820c677c80503.jpg"/>
  <Relationship Id="rId5" Type="http://schemas.openxmlformats.org/officeDocument/2006/relationships/image" Target="../media/6820c677c88f64.jpg"/>
  <Relationship Id="rId6" Type="http://schemas.openxmlformats.org/officeDocument/2006/relationships/image" Target="../media/6820c677c9390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ダイカットクリーナークロス]]></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クリーナークロスがオリジナル型で作製可能に！]]></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おなじみクリーナークロスのオリジナル型で作製できるダイカットタイプです。
もちろんフルカラー印刷！ロットも500枚から対応
スマホ関連のノベルティグッズに最適なアイテムです。
SDGs提案に最適な使用済みペットボトルからできたリサイクル生地でもクリーナークロスを作製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60
サイズ　　オリジナルサイズ
材　質　　マイクロファイバー(ポリエステル、ナイロン)
印　刷　　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25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