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4162116" r:id="rId1"/>
    <p:sldLayoutId id="2454162117" r:id="rId2"/>
    <p:sldLayoutId id="2454162118" r:id="rId3"/>
    <p:sldLayoutId id="2454162119" r:id="rId4"/>
    <p:sldLayoutId id="2454162120" r:id="rId5"/>
    <p:sldLayoutId id="2454162121" r:id="rId6"/>
    <p:sldLayoutId id="2454162122" r:id="rId7"/>
    <p:sldLayoutId id="2454162123" r:id="rId8"/>
    <p:sldLayoutId id="2454162124" r:id="rId9"/>
    <p:sldLayoutId id="2454162125" r:id="rId10"/>
    <p:sldLayoutId id="2454162126" r:id="rId11"/>
    <p:sldLayoutId id="2454162127"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635cde6fea01a4badf085a5d8367a721.png"/>
  <Relationship Id="rId3" Type="http://schemas.openxmlformats.org/officeDocument/2006/relationships/image" Target="../media/6935fcf31a7682.jpg"/>
  <Relationship Id="rId4" Type="http://schemas.openxmlformats.org/officeDocument/2006/relationships/image" Target="../media/6935fcf31bd453.jpg"/>
  <Relationship Id="rId5" Type="http://schemas.openxmlformats.org/officeDocument/2006/relationships/image" Target="../media/6935fcf31c0064.jpg"/>
  <Relationship Id="rId6" Type="http://schemas.openxmlformats.org/officeDocument/2006/relationships/image" Target="../media/6935fcf31c242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マスコット付ボールペン]]></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オリジナルグッズの定番！]]></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3,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キャラ性と実用性を兼ね備えたアイテム
キャラクターノベルティグッズの定番！
マスコットを金型から作製する受注生産なので完全オリジナルのアイテムが作製可能。]]></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165
サイズ　　全長30mm程度
材　質　　ABS、ATBC-PVC等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5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