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172" r:id="rId1"/>
    <p:sldLayoutId id="2432718173" r:id="rId2"/>
    <p:sldLayoutId id="2432718174" r:id="rId3"/>
    <p:sldLayoutId id="2432718175" r:id="rId4"/>
    <p:sldLayoutId id="2432718176" r:id="rId5"/>
    <p:sldLayoutId id="2432718177" r:id="rId6"/>
    <p:sldLayoutId id="2432718178" r:id="rId7"/>
    <p:sldLayoutId id="2432718179" r:id="rId8"/>
    <p:sldLayoutId id="2432718180" r:id="rId9"/>
    <p:sldLayoutId id="2432718181" r:id="rId10"/>
    <p:sldLayoutId id="2432718182" r:id="rId11"/>
    <p:sldLayoutId id="243271818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8631107044ab436d0d9993fc67dc6a1.png"/>
  <Relationship Id="rId3" Type="http://schemas.openxmlformats.org/officeDocument/2006/relationships/image" Target="../media/67eec78b3285a2.jpg"/>
  <Relationship Id="rId4" Type="http://schemas.openxmlformats.org/officeDocument/2006/relationships/image" Target="../media/67eec78b32cd83.jpg"/>
  <Relationship Id="rId5" Type="http://schemas.openxmlformats.org/officeDocument/2006/relationships/image" Target="../media/67eec78b330d24.jpg"/>
  <Relationship Id="rId6" Type="http://schemas.openxmlformats.org/officeDocument/2006/relationships/image" Target="../media/67eec78b333df5.jpg"/>
  <Relationship Id="rId7" Type="http://schemas.openxmlformats.org/officeDocument/2006/relationships/image" Target="../media/67eec78b339e66.jpg"/>
  <Relationship Id="rId8" Type="http://schemas.openxmlformats.org/officeDocument/2006/relationships/image" Target="../media/67eec78b34890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ャンプーブラシ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ゴム（TPR）製のブラシが気持ち良い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色名入れが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6
サイズ　　約95×80×70mm
材　質　　ゴム（TPR）、PS等
名入れ　　1色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