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219486" r:id="rId1"/>
    <p:sldLayoutId id="2449219487" r:id="rId2"/>
    <p:sldLayoutId id="2449219488" r:id="rId3"/>
    <p:sldLayoutId id="2449219489" r:id="rId4"/>
    <p:sldLayoutId id="2449219490" r:id="rId5"/>
    <p:sldLayoutId id="2449219491" r:id="rId6"/>
    <p:sldLayoutId id="2449219492" r:id="rId7"/>
    <p:sldLayoutId id="2449219493" r:id="rId8"/>
    <p:sldLayoutId id="2449219494" r:id="rId9"/>
    <p:sldLayoutId id="2449219495" r:id="rId10"/>
    <p:sldLayoutId id="2449219496" r:id="rId11"/>
    <p:sldLayoutId id="2449219497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8dab757b59c4d78e5f2a435fcb651571.png"/>
  <Relationship Id="rId3" Type="http://schemas.openxmlformats.org/officeDocument/2006/relationships/image" Target="../media/68ea91cd1de212.jpg"/>
  <Relationship Id="rId4" Type="http://schemas.openxmlformats.org/officeDocument/2006/relationships/image" Target="../media/68ea91cd1e3043.jpg"/>
  <Relationship Id="rId5" Type="http://schemas.openxmlformats.org/officeDocument/2006/relationships/image" Target="../media/68ea91cd1e8134.jpg"/>
  <Relationship Id="rId6" Type="http://schemas.openxmlformats.org/officeDocument/2006/relationships/image" Target="../media/68ea91cd1ebe25.jpg"/>
  <Relationship Id="rId7" Type="http://schemas.openxmlformats.org/officeDocument/2006/relationships/image" Target="../media/68ea91cd1f00b6.jpg"/>
  <Relationship Id="rId8" Type="http://schemas.openxmlformats.org/officeDocument/2006/relationships/image" Target="../media/68ea91cd1ff06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シャンプーブラ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ゴム（TPR）製のブラシが気持ち良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色名入れが可能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6
サイズ　　約95×80×70mm
材　質　　ゴム（TPR）、PS等
名入れ　　1色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