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202522" r:id="rId1"/>
    <p:sldLayoutId id="2403202523" r:id="rId2"/>
    <p:sldLayoutId id="2403202524" r:id="rId3"/>
    <p:sldLayoutId id="2403202525" r:id="rId4"/>
    <p:sldLayoutId id="2403202526" r:id="rId5"/>
    <p:sldLayoutId id="2403202527" r:id="rId6"/>
    <p:sldLayoutId id="2403202528" r:id="rId7"/>
    <p:sldLayoutId id="2403202529" r:id="rId8"/>
    <p:sldLayoutId id="2403202530" r:id="rId9"/>
    <p:sldLayoutId id="2403202531" r:id="rId10"/>
    <p:sldLayoutId id="2403202532" r:id="rId11"/>
    <p:sldLayoutId id="240320253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ea17d3c8f043a327c2e7d4e5070edf1.png"/>
  <Relationship Id="rId3" Type="http://schemas.openxmlformats.org/officeDocument/2006/relationships/image" Target="../media/662c68092d1cc2.jpg"/>
  <Relationship Id="rId4" Type="http://schemas.openxmlformats.org/officeDocument/2006/relationships/image" Target="../media/662c68092d5d23.jpg"/>
  <Relationship Id="rId5" Type="http://schemas.openxmlformats.org/officeDocument/2006/relationships/image" Target="../media/662c68092d9704.jpg"/>
  <Relationship Id="rId6" Type="http://schemas.openxmlformats.org/officeDocument/2006/relationships/image" Target="../media/662c68092dbd75.jpg"/>
  <Relationship Id="rId7" Type="http://schemas.openxmlformats.org/officeDocument/2006/relationships/image" Target="../media/662c68092df416.jpg"/>
  <Relationship Id="rId8" Type="http://schemas.openxmlformats.org/officeDocument/2006/relationships/image" Target="../media/662c68092ec5a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ャンプーブラシ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リコン製のブラシが気持ち良い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色名入れが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6
サイズ　　約95×80×70mm
材　質　　シリコン等
名入れ　　1色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