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540496" r:id="rId1"/>
    <p:sldLayoutId id="2421540497" r:id="rId2"/>
    <p:sldLayoutId id="2421540498" r:id="rId3"/>
    <p:sldLayoutId id="2421540499" r:id="rId4"/>
    <p:sldLayoutId id="2421540500" r:id="rId5"/>
    <p:sldLayoutId id="2421540501" r:id="rId6"/>
    <p:sldLayoutId id="2421540502" r:id="rId7"/>
    <p:sldLayoutId id="2421540503" r:id="rId8"/>
    <p:sldLayoutId id="2421540504" r:id="rId9"/>
    <p:sldLayoutId id="2421540505" r:id="rId10"/>
    <p:sldLayoutId id="2421540506" r:id="rId11"/>
    <p:sldLayoutId id="242154050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7d8c0b309b5e31bf0afcb8d2f562b9f1.png"/>
  <Relationship Id="rId3" Type="http://schemas.openxmlformats.org/officeDocument/2006/relationships/image" Target="../media/674438bf9accd2.jpg"/>
  <Relationship Id="rId4" Type="http://schemas.openxmlformats.org/officeDocument/2006/relationships/image" Target="../media/674438bf9b5d23.jpg"/>
  <Relationship Id="rId5" Type="http://schemas.openxmlformats.org/officeDocument/2006/relationships/image" Target="../media/674438bf9b9934.jpg"/>
  <Relationship Id="rId6" Type="http://schemas.openxmlformats.org/officeDocument/2006/relationships/image" Target="../media/674438bf9bbf25.jpg"/>
  <Relationship Id="rId7" Type="http://schemas.openxmlformats.org/officeDocument/2006/relationships/image" Target="../media/674438bf9bff36.jpg"/>
  <Relationship Id="rId8" Type="http://schemas.openxmlformats.org/officeDocument/2006/relationships/image" Target="../media/674438bf9c0f97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シャンプーブラシ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ゴム（TPR）製のブラシが気持ち良い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色名入れが可能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6
サイズ　　約95×80×70mm
材　質　　ゴム（TPR）、PS等
名入れ　　1色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3" name="Image File" descr="Image File 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" y="590550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