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8932105" r:id="rId1"/>
    <p:sldLayoutId id="2458932106" r:id="rId2"/>
    <p:sldLayoutId id="2458932107" r:id="rId3"/>
    <p:sldLayoutId id="2458932108" r:id="rId4"/>
    <p:sldLayoutId id="2458932109" r:id="rId5"/>
    <p:sldLayoutId id="2458932110" r:id="rId6"/>
    <p:sldLayoutId id="2458932111" r:id="rId7"/>
    <p:sldLayoutId id="2458932112" r:id="rId8"/>
    <p:sldLayoutId id="2458932113" r:id="rId9"/>
    <p:sldLayoutId id="2458932114" r:id="rId10"/>
    <p:sldLayoutId id="2458932115" r:id="rId11"/>
    <p:sldLayoutId id="2458932116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4066c9a22daf189b90608c50daa96f1.png"/>
  <Relationship Id="rId3" Type="http://schemas.openxmlformats.org/officeDocument/2006/relationships/image" Target="../media/697ec5b8858c42.jpg"/>
  <Relationship Id="rId4" Type="http://schemas.openxmlformats.org/officeDocument/2006/relationships/image" Target="../media/697ec5b885a443.jpg"/>
  <Relationship Id="rId5" Type="http://schemas.openxmlformats.org/officeDocument/2006/relationships/image" Target="../media/697ec5b88704c4.jpg"/>
  <Relationship Id="rId6" Type="http://schemas.openxmlformats.org/officeDocument/2006/relationships/image" Target="../media/697ec5b8883315.jpg"/>
  <Relationship Id="rId7" Type="http://schemas.openxmlformats.org/officeDocument/2006/relationships/image" Target="../media/697ec5b8890616.jpg"/>
  <Relationship Id="rId8" Type="http://schemas.openxmlformats.org/officeDocument/2006/relationships/image" Target="../media/697ec5b889d96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プルバックカー（オリジナルシール貼り）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子供向けノベルティに最適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0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既製のバスやトラックにオリジナルフルカラーシール貼り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05
サイズ　　
材　質　　ABS等
印　刷　　フルカラーシール貼り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5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