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621026" r:id="rId1"/>
    <p:sldLayoutId id="2457621027" r:id="rId2"/>
    <p:sldLayoutId id="2457621028" r:id="rId3"/>
    <p:sldLayoutId id="2457621029" r:id="rId4"/>
    <p:sldLayoutId id="2457621030" r:id="rId5"/>
    <p:sldLayoutId id="2457621031" r:id="rId6"/>
    <p:sldLayoutId id="2457621032" r:id="rId7"/>
    <p:sldLayoutId id="2457621033" r:id="rId8"/>
    <p:sldLayoutId id="2457621034" r:id="rId9"/>
    <p:sldLayoutId id="2457621035" r:id="rId10"/>
    <p:sldLayoutId id="2457621036" r:id="rId11"/>
    <p:sldLayoutId id="245762103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ac0563871a2e8f56413ff1c6ae1a3a71.png"/>
  <Relationship Id="rId3" Type="http://schemas.openxmlformats.org/officeDocument/2006/relationships/image" Target="../media/696ac451db5c92.jpg"/>
  <Relationship Id="rId4" Type="http://schemas.openxmlformats.org/officeDocument/2006/relationships/image" Target="../media/696ac451dc7333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ラウンドタオル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人気のラウンドタオルが100枚から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直径約110cmのビッグサイズでフルカラー印刷可能
おしゃれなフリンジが付いたラウンドタオル
タオルとしてソファーカバーとしてラグとして あらゆるシチュエーションで重宝するアイテムです。女性向け、夏のノベルティグッズに最適です。
2,000枚からコットン生地のラウンドタオルが作製可能です。
お客様のデザインで受注生産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77
サイズ　　Φ約110cm
材　質　　マイクロファイバー
印　刷　　片面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