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9743111" r:id="rId1"/>
    <p:sldLayoutId id="2459743112" r:id="rId2"/>
    <p:sldLayoutId id="2459743113" r:id="rId3"/>
    <p:sldLayoutId id="2459743114" r:id="rId4"/>
    <p:sldLayoutId id="2459743115" r:id="rId5"/>
    <p:sldLayoutId id="2459743116" r:id="rId6"/>
    <p:sldLayoutId id="2459743117" r:id="rId7"/>
    <p:sldLayoutId id="2459743118" r:id="rId8"/>
    <p:sldLayoutId id="2459743119" r:id="rId9"/>
    <p:sldLayoutId id="2459743120" r:id="rId10"/>
    <p:sldLayoutId id="2459743121" r:id="rId11"/>
    <p:sldLayoutId id="2459743122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ad0fd7287b3882f04b273745b99f22011.png"/>
  <Relationship Id="rId3" Type="http://schemas.openxmlformats.org/officeDocument/2006/relationships/image" Target="../media/698b25b62af502.jpg"/>
  <Relationship Id="rId4" Type="http://schemas.openxmlformats.org/officeDocument/2006/relationships/image" Target="../media/698b25b62c586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ラベルアルコール除菌スプレー30m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ラベルのアルコール除菌スプレー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本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フルカラーラベル貼り
アルコール濃度78%
持ち運びに便利なポケットサイズ！
※最小ロット500本～で250本単位のカートン発注条件で送料は弊社負担となります。
※すべての菌・ウイルスを除去できるわけではありません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53
サイズ　　約Φ23×115mm
材　質　　アルコール（エタノール）78%/精製水
印　刷　　フルカラーラベル
生産国　　本体・ラベル：日本/ボトル容器：中国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1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