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71325" r:id="rId1"/>
    <p:sldLayoutId id="2440571326" r:id="rId2"/>
    <p:sldLayoutId id="2440571327" r:id="rId3"/>
    <p:sldLayoutId id="2440571328" r:id="rId4"/>
    <p:sldLayoutId id="2440571329" r:id="rId5"/>
    <p:sldLayoutId id="2440571330" r:id="rId6"/>
    <p:sldLayoutId id="2440571331" r:id="rId7"/>
    <p:sldLayoutId id="2440571332" r:id="rId8"/>
    <p:sldLayoutId id="2440571333" r:id="rId9"/>
    <p:sldLayoutId id="2440571334" r:id="rId10"/>
    <p:sldLayoutId id="2440571335" r:id="rId11"/>
    <p:sldLayoutId id="244057133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ef665b6ac93d49d92db565f11f7e261.png"/>
  <Relationship Id="rId3" Type="http://schemas.openxmlformats.org/officeDocument/2006/relationships/image" Target="../media/68669becb41ea2.jpg"/>
  <Relationship Id="rId4" Type="http://schemas.openxmlformats.org/officeDocument/2006/relationships/image" Target="../media/68669becb4e7c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アルコール除菌スプレー3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持ち運びに便利なポケットサイズ！
※最小ロット500本～で25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3
サイズ　　約Φ23×115mm
材　質　　アルコール（エタノール）78%/精製水
印　刷　　フルカラーラベル
生産国　　本体・ラベル：日本/ボトル容器：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