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466" r:id="rId1"/>
    <p:sldLayoutId id="2432718467" r:id="rId2"/>
    <p:sldLayoutId id="2432718468" r:id="rId3"/>
    <p:sldLayoutId id="2432718469" r:id="rId4"/>
    <p:sldLayoutId id="2432718470" r:id="rId5"/>
    <p:sldLayoutId id="2432718471" r:id="rId6"/>
    <p:sldLayoutId id="2432718472" r:id="rId7"/>
    <p:sldLayoutId id="2432718473" r:id="rId8"/>
    <p:sldLayoutId id="2432718474" r:id="rId9"/>
    <p:sldLayoutId id="2432718475" r:id="rId10"/>
    <p:sldLayoutId id="2432718476" r:id="rId11"/>
    <p:sldLayoutId id="243271847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ff8617ba9124f347e7283f01559682f1.png"/>
  <Relationship Id="rId3" Type="http://schemas.openxmlformats.org/officeDocument/2006/relationships/image" Target="../media/67eec8b1e65882.jpg"/>
  <Relationship Id="rId4" Type="http://schemas.openxmlformats.org/officeDocument/2006/relationships/image" Target="../media/67eec8b1e6677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アルコール除菌スプレー30m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フルカラーラベル貼り
アルコール濃度78%
持ち運びに便利なポケットサイズ！
※最小ロット500本～で25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3
サイズ　　約Φ23×115mm
材　質　　アルコール（エタノール）78%/精製水
印　刷　　フルカラーラベル
生産国　　本体・ラベル：日本/ボトル容器：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