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917937" r:id="rId1"/>
    <p:sldLayoutId id="2403917938" r:id="rId2"/>
    <p:sldLayoutId id="2403917939" r:id="rId3"/>
    <p:sldLayoutId id="2403917940" r:id="rId4"/>
    <p:sldLayoutId id="2403917941" r:id="rId5"/>
    <p:sldLayoutId id="2403917942" r:id="rId6"/>
    <p:sldLayoutId id="2403917943" r:id="rId7"/>
    <p:sldLayoutId id="2403917944" r:id="rId8"/>
    <p:sldLayoutId id="2403917945" r:id="rId9"/>
    <p:sldLayoutId id="2403917946" r:id="rId10"/>
    <p:sldLayoutId id="2403917947" r:id="rId11"/>
    <p:sldLayoutId id="240391794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e7e1693583c829607876f437372ae61.png"/>
  <Relationship Id="rId3" Type="http://schemas.openxmlformats.org/officeDocument/2006/relationships/image" Target="../media/663752a0551f92.jpg"/>
  <Relationship Id="rId4" Type="http://schemas.openxmlformats.org/officeDocument/2006/relationships/image" Target="../media/663752a0552fc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アルコール除菌スプレー3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持ち運びに便利なポケットサイズ！
※最小ロット500本～で25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3
サイズ　　約Φ23×115mm
材　質　　アルコール（エタノール）78%/精製水
印　刷　　フルカラーラベル
生産国　　本体・ラベル：日本/ボトル容器：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