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663261" r:id="rId1"/>
    <p:sldLayoutId id="2403663262" r:id="rId2"/>
    <p:sldLayoutId id="2403663263" r:id="rId3"/>
    <p:sldLayoutId id="2403663264" r:id="rId4"/>
    <p:sldLayoutId id="2403663265" r:id="rId5"/>
    <p:sldLayoutId id="2403663266" r:id="rId6"/>
    <p:sldLayoutId id="2403663267" r:id="rId7"/>
    <p:sldLayoutId id="2403663268" r:id="rId8"/>
    <p:sldLayoutId id="2403663269" r:id="rId9"/>
    <p:sldLayoutId id="2403663270" r:id="rId10"/>
    <p:sldLayoutId id="2403663271" r:id="rId11"/>
    <p:sldLayoutId id="240366327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39f41d6b42c9c2748f6bf7982b5c461.png"/>
  <Relationship Id="rId3" Type="http://schemas.openxmlformats.org/officeDocument/2006/relationships/image" Target="../media/66336fcc8c2792.jpg"/>
  <Relationship Id="rId4" Type="http://schemas.openxmlformats.org/officeDocument/2006/relationships/image" Target="../media/66336fcc8d1ea3.jpg"/>
  <Relationship Id="rId5" Type="http://schemas.openxmlformats.org/officeDocument/2006/relationships/image" Target="../media/66336fcc8d4644.jpg"/>
  <Relationship Id="rId6" Type="http://schemas.openxmlformats.org/officeDocument/2006/relationships/image" Target="../media/66336fcc8d8105.jpg"/>
  <Relationship Id="rId7" Type="http://schemas.openxmlformats.org/officeDocument/2006/relationships/image" Target="../media/66336fcc8da866.jpg"/>
  <Relationship Id="rId8" Type="http://schemas.openxmlformats.org/officeDocument/2006/relationships/image" Target="../media/66336fcc8e1a6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グリップ付スプレーペン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プレーボトルを搭載したペ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ペン本体のスプレーボトルにアルコールや香水を入れて気軽に持ち運べます。
ボールペンとしても使用できます。
ボトル容量は4ml
本体軸部に1C名入れ可能
※感染を完全に防ぐもの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52
サイズ　　全長約153mm
材　質　　ABS等
名入れ　　1C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" name="Image File" descr="Image File 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" y="590550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