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11070418" r:id="rId1"/>
    <p:sldLayoutId id="2411070419" r:id="rId2"/>
    <p:sldLayoutId id="2411070420" r:id="rId3"/>
    <p:sldLayoutId id="2411070421" r:id="rId4"/>
    <p:sldLayoutId id="2411070422" r:id="rId5"/>
    <p:sldLayoutId id="2411070423" r:id="rId6"/>
    <p:sldLayoutId id="2411070424" r:id="rId7"/>
    <p:sldLayoutId id="2411070425" r:id="rId8"/>
    <p:sldLayoutId id="2411070426" r:id="rId9"/>
    <p:sldLayoutId id="2411070427" r:id="rId10"/>
    <p:sldLayoutId id="2411070428" r:id="rId11"/>
    <p:sldLayoutId id="241107042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7d7ab80427ea0dfd493cb61fb32c5951.png"/>
  <Relationship Id="rId3" Type="http://schemas.openxmlformats.org/officeDocument/2006/relationships/image" Target="../media/66a47601ddefd2.jpg"/>
  <Relationship Id="rId4" Type="http://schemas.openxmlformats.org/officeDocument/2006/relationships/image" Target="../media/66a47601de27f3.jpg"/>
  <Relationship Id="rId5" Type="http://schemas.openxmlformats.org/officeDocument/2006/relationships/image" Target="../media/66a47601de5414.jpg"/>
  <Relationship Id="rId6" Type="http://schemas.openxmlformats.org/officeDocument/2006/relationships/image" Target="../media/66a47601de98c5.jpg"/>
  <Relationship Id="rId7" Type="http://schemas.openxmlformats.org/officeDocument/2006/relationships/image" Target="../media/66a47601deda56.jpg"/>
  <Relationship Id="rId8" Type="http://schemas.openxmlformats.org/officeDocument/2006/relationships/image" Target="../media/66a47601df6dd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グリップ付スプレーペ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プレーボトルを搭載したペ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ペン本体のスプレーボトルにアルコールや香水を入れて気軽に持ち運べます。
ボールペンとしても使用できます。
ボトル容量は4ml
本体軸部に1C名入れ可能
※感染を完全に防ぐもの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2
サイズ　　全長約153mm
材　質　　ABS等
名入れ　　1C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