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0944266" r:id="rId1"/>
    <p:sldLayoutId id="2430944267" r:id="rId2"/>
    <p:sldLayoutId id="2430944268" r:id="rId3"/>
    <p:sldLayoutId id="2430944269" r:id="rId4"/>
    <p:sldLayoutId id="2430944270" r:id="rId5"/>
    <p:sldLayoutId id="2430944271" r:id="rId6"/>
    <p:sldLayoutId id="2430944272" r:id="rId7"/>
    <p:sldLayoutId id="2430944273" r:id="rId8"/>
    <p:sldLayoutId id="2430944274" r:id="rId9"/>
    <p:sldLayoutId id="2430944275" r:id="rId10"/>
    <p:sldLayoutId id="2430944276" r:id="rId11"/>
    <p:sldLayoutId id="243094427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ad1d746fda52efc274d2be31f8e5fc11.png"/>
  <Relationship Id="rId3" Type="http://schemas.openxmlformats.org/officeDocument/2006/relationships/image" Target="../media/67d3b6399aed32.jpg"/>
  <Relationship Id="rId4" Type="http://schemas.openxmlformats.org/officeDocument/2006/relationships/image" Target="../media/67d3b6399bad23.jpg"/>
  <Relationship Id="rId5" Type="http://schemas.openxmlformats.org/officeDocument/2006/relationships/image" Target="../media/67d3b6399bd1d4.jpg"/>
  <Relationship Id="rId6" Type="http://schemas.openxmlformats.org/officeDocument/2006/relationships/image" Target="../media/67d3b6399c0b65.jpg"/>
  <Relationship Id="rId7" Type="http://schemas.openxmlformats.org/officeDocument/2006/relationships/image" Target="../media/67d3b6399c3556.jpg"/>
  <Relationship Id="rId8" Type="http://schemas.openxmlformats.org/officeDocument/2006/relationships/image" Target="../media/67d3b6399cb8d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グリップ付スプレーペン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プレーボトルを搭載したペ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ペン本体のスプレーボトルにアルコールや香水を入れて気軽に持ち運べます。
ボールペンとしても使用できます。
ボトル容量は4ml
本体軸部に1C名入れ可能
※感染を完全に防ぐもの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2
サイズ　　全長約153mm
材　質　　ABS等
名入れ　　1C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