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0893404" r:id="rId1"/>
    <p:sldLayoutId id="2460893405" r:id="rId2"/>
    <p:sldLayoutId id="2460893406" r:id="rId3"/>
    <p:sldLayoutId id="2460893407" r:id="rId4"/>
    <p:sldLayoutId id="2460893408" r:id="rId5"/>
    <p:sldLayoutId id="2460893409" r:id="rId6"/>
    <p:sldLayoutId id="2460893410" r:id="rId7"/>
    <p:sldLayoutId id="2460893411" r:id="rId8"/>
    <p:sldLayoutId id="2460893412" r:id="rId9"/>
    <p:sldLayoutId id="2460893413" r:id="rId10"/>
    <p:sldLayoutId id="2460893414" r:id="rId11"/>
    <p:sldLayoutId id="246089341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0a3e88cc0bc181200c4d0bffa74584e1.png"/>
  <Relationship Id="rId3" Type="http://schemas.openxmlformats.org/officeDocument/2006/relationships/image" Target="../media/699cb30be224e2.jpg"/>
  <Relationship Id="rId4" Type="http://schemas.openxmlformats.org/officeDocument/2006/relationships/image" Target="../media/699cb30be259f3.jpg"/>
  <Relationship Id="rId5" Type="http://schemas.openxmlformats.org/officeDocument/2006/relationships/image" Target="../media/699cb30be2ab94.jpg"/>
  <Relationship Id="rId6" Type="http://schemas.openxmlformats.org/officeDocument/2006/relationships/image" Target="../media/699cb30be2de65.jpg"/>
  <Relationship Id="rId7" Type="http://schemas.openxmlformats.org/officeDocument/2006/relationships/image" Target="../media/699cb30be31136.jpg"/>
  <Relationship Id="rId8" Type="http://schemas.openxmlformats.org/officeDocument/2006/relationships/image" Target="../media/699cb30be3c7a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グリップ付スプレーペ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スプレーボトルを搭載したペ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ペン本体のスプレーボトルにアルコールや香水を入れて気軽に持ち運べます。
ボールペンとしても使用できます。
ボトル容量は4ml
本体軸部に1C名入れ可能
※感染を完全に防ぐもの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2
サイズ　　全長約153mm
材　質　　ABS等
名入れ　　1C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