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571242" r:id="rId1"/>
    <p:sldLayoutId id="2440571243" r:id="rId2"/>
    <p:sldLayoutId id="2440571244" r:id="rId3"/>
    <p:sldLayoutId id="2440571245" r:id="rId4"/>
    <p:sldLayoutId id="2440571246" r:id="rId5"/>
    <p:sldLayoutId id="2440571247" r:id="rId6"/>
    <p:sldLayoutId id="2440571248" r:id="rId7"/>
    <p:sldLayoutId id="2440571249" r:id="rId8"/>
    <p:sldLayoutId id="2440571250" r:id="rId9"/>
    <p:sldLayoutId id="2440571251" r:id="rId10"/>
    <p:sldLayoutId id="2440571252" r:id="rId11"/>
    <p:sldLayoutId id="2440571253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911439f22ca78b4bdca72de0019758c1.png"/>
  <Relationship Id="rId3" Type="http://schemas.openxmlformats.org/officeDocument/2006/relationships/image" Target="../media/68669b99509462.jpg"/>
  <Relationship Id="rId4" Type="http://schemas.openxmlformats.org/officeDocument/2006/relationships/image" Target="../media/68669b995206c3.jpg"/>
  <Relationship Id="rId5" Type="http://schemas.openxmlformats.org/officeDocument/2006/relationships/image" Target="../media/68669b99523674.jpg"/>
  <Relationship Id="rId6" Type="http://schemas.openxmlformats.org/officeDocument/2006/relationships/image" Target="../media/68669b99526205.jpg"/>
  <Relationship Id="rId7" Type="http://schemas.openxmlformats.org/officeDocument/2006/relationships/image" Target="../media/68669b99529256.jpg"/>
  <Relationship Id="rId8" Type="http://schemas.openxmlformats.org/officeDocument/2006/relationships/image" Target="../media/68669b9953360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グリップ付スプレーペン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スプレーボトルを搭載したペ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本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ペン本体のスプレーボトルにアルコールや香水を入れて気軽に持ち運べます。
ボールペンとしても使用できます。
ボトル容量は4ml
本体軸部に1C名入れ可能
※感染を完全に防ぐものではあり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52
サイズ　　全長約153mm
材　質　　ABS等
名入れ　　1C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3" name="Image File" descr="Image File 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" y="590550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