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2305520" r:id="rId1"/>
    <p:sldLayoutId id="2462305521" r:id="rId2"/>
    <p:sldLayoutId id="2462305522" r:id="rId3"/>
    <p:sldLayoutId id="2462305523" r:id="rId4"/>
    <p:sldLayoutId id="2462305524" r:id="rId5"/>
    <p:sldLayoutId id="2462305525" r:id="rId6"/>
    <p:sldLayoutId id="2462305526" r:id="rId7"/>
    <p:sldLayoutId id="2462305527" r:id="rId8"/>
    <p:sldLayoutId id="2462305528" r:id="rId9"/>
    <p:sldLayoutId id="2462305529" r:id="rId10"/>
    <p:sldLayoutId id="2462305530" r:id="rId11"/>
    <p:sldLayoutId id="246230553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d585b6f5f8015bb863cd2d9be174aa41.png"/>
  <Relationship Id="rId3" Type="http://schemas.openxmlformats.org/officeDocument/2006/relationships/image" Target="../media/69b23f1fabf492.jpg"/>
  <Relationship Id="rId4" Type="http://schemas.openxmlformats.org/officeDocument/2006/relationships/image" Target="../media/69b23f1fac9eb3.jpg"/>
  <Relationship Id="rId5" Type="http://schemas.openxmlformats.org/officeDocument/2006/relationships/image" Target="../media/69b23f1fad35e4.jpg"/>
  <Relationship Id="rId6" Type="http://schemas.openxmlformats.org/officeDocument/2006/relationships/image" Target="../media/69b23f1fadd5d5.jpg"/>
  <Relationship Id="rId7" Type="http://schemas.openxmlformats.org/officeDocument/2006/relationships/image" Target="../media/69b23f1fae5b86.jpg"/>
  <Relationship Id="rId8" Type="http://schemas.openxmlformats.org/officeDocument/2006/relationships/image" Target="../media/69b23f1faee497.jpg"/>
  <Relationship Id="rId9" Type="http://schemas.openxmlformats.org/officeDocument/2006/relationships/image" Target="../media/69b23f1faf7938.jpg"/>
  <Relationship Id="rId10" Type="http://schemas.openxmlformats.org/officeDocument/2006/relationships/image" Target="../media/69b23f1fb056d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アイピロ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キャラアイテムに最適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カバーはオリジナルデザイン可能
中身（シリコンビーズ）を冷凍庫で冷やせばクーラーに
電子レンジで温めればウォーマーに
二役の優れもの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79
サイズ　　約W200×H130mm
材　質　　シリコンビーズ、ポリエステル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