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1235001" r:id="rId1"/>
    <p:sldLayoutId id="2421235002" r:id="rId2"/>
    <p:sldLayoutId id="2421235003" r:id="rId3"/>
    <p:sldLayoutId id="2421235004" r:id="rId4"/>
    <p:sldLayoutId id="2421235005" r:id="rId5"/>
    <p:sldLayoutId id="2421235006" r:id="rId6"/>
    <p:sldLayoutId id="2421235007" r:id="rId7"/>
    <p:sldLayoutId id="2421235008" r:id="rId8"/>
    <p:sldLayoutId id="2421235009" r:id="rId9"/>
    <p:sldLayoutId id="2421235010" r:id="rId10"/>
    <p:sldLayoutId id="2421235011" r:id="rId11"/>
    <p:sldLayoutId id="2421235012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c181a3540407f83eb7b695e46802dd1.png"/>
  <Relationship Id="rId3" Type="http://schemas.openxmlformats.org/officeDocument/2006/relationships/image" Target="../media/673f8f68206b02.jpg"/>
  <Relationship Id="rId4" Type="http://schemas.openxmlformats.org/officeDocument/2006/relationships/image" Target="../media/673f8f682168a3.jpg"/>
  <Relationship Id="rId5" Type="http://schemas.openxmlformats.org/officeDocument/2006/relationships/image" Target="../media/673f8f6821b7e4.jpg"/>
  <Relationship Id="rId6" Type="http://schemas.openxmlformats.org/officeDocument/2006/relationships/image" Target="../media/673f8f6821e5a5.jpg"/>
  <Relationship Id="rId7" Type="http://schemas.openxmlformats.org/officeDocument/2006/relationships/image" Target="../media/673f8f6822984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シルバーラミネート生地エコバッ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99
サイズ　　
材　質　　
印　刷　　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