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365348" r:id="rId1"/>
    <p:sldLayoutId id="2433365349" r:id="rId2"/>
    <p:sldLayoutId id="2433365350" r:id="rId3"/>
    <p:sldLayoutId id="2433365351" r:id="rId4"/>
    <p:sldLayoutId id="2433365352" r:id="rId5"/>
    <p:sldLayoutId id="2433365353" r:id="rId6"/>
    <p:sldLayoutId id="2433365354" r:id="rId7"/>
    <p:sldLayoutId id="2433365355" r:id="rId8"/>
    <p:sldLayoutId id="2433365356" r:id="rId9"/>
    <p:sldLayoutId id="2433365357" r:id="rId10"/>
    <p:sldLayoutId id="2433365358" r:id="rId11"/>
    <p:sldLayoutId id="243336535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b365e1c4d73ced1849a178cf4750f71.png"/>
  <Relationship Id="rId3" Type="http://schemas.openxmlformats.org/officeDocument/2006/relationships/image" Target="../media/67f8a79381c412.jpg"/>
  <Relationship Id="rId4" Type="http://schemas.openxmlformats.org/officeDocument/2006/relationships/image" Target="../media/67f8a7938232d3.jpg"/>
  <Relationship Id="rId5" Type="http://schemas.openxmlformats.org/officeDocument/2006/relationships/image" Target="../media/67f8a7938297e4.jpg"/>
  <Relationship Id="rId6" Type="http://schemas.openxmlformats.org/officeDocument/2006/relationships/image" Target="../media/67f8a79382cac5.jpg"/>
  <Relationship Id="rId7" Type="http://schemas.openxmlformats.org/officeDocument/2006/relationships/image" Target="../media/67f8a79383762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ルバーラミネート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9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