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40645793" r:id="rId1"/>
    <p:sldLayoutId id="2440645794" r:id="rId2"/>
    <p:sldLayoutId id="2440645795" r:id="rId3"/>
    <p:sldLayoutId id="2440645796" r:id="rId4"/>
    <p:sldLayoutId id="2440645797" r:id="rId5"/>
    <p:sldLayoutId id="2440645798" r:id="rId6"/>
    <p:sldLayoutId id="2440645799" r:id="rId7"/>
    <p:sldLayoutId id="2440645800" r:id="rId8"/>
    <p:sldLayoutId id="2440645801" r:id="rId9"/>
    <p:sldLayoutId id="2440645802" r:id="rId10"/>
    <p:sldLayoutId id="2440645803" r:id="rId11"/>
    <p:sldLayoutId id="2440645804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7d4ac6c4cd63c9c6ed5594db1c3a5521.png"/>
  <Relationship Id="rId3" Type="http://schemas.openxmlformats.org/officeDocument/2006/relationships/image" Target="../media/6867bed05bfbb2.jpg"/>
  <Relationship Id="rId4" Type="http://schemas.openxmlformats.org/officeDocument/2006/relationships/image" Target="../media/6867bed05cac33.jpg"/>
  <Relationship Id="rId5" Type="http://schemas.openxmlformats.org/officeDocument/2006/relationships/image" Target="../media/6867bed05d0644.jpg"/>
  <Relationship Id="rId6" Type="http://schemas.openxmlformats.org/officeDocument/2006/relationships/image" Target="../media/6867bed05d29a5.jpg"/>
  <Relationship Id="rId7" Type="http://schemas.openxmlformats.org/officeDocument/2006/relationships/image" Target="../media/6867bed05d3956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シルバーラミネート生地エコバッグ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5,0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499
サイズ　　
材　質　　
印　刷　　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30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521970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1" name="Image File" descr="Image File 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85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2" name="Image File" descr="Image File 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7">
  <a:themeElements>
    <a:clrScheme name="Theme3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3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