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271644" r:id="rId1"/>
    <p:sldLayoutId id="2450271645" r:id="rId2"/>
    <p:sldLayoutId id="2450271646" r:id="rId3"/>
    <p:sldLayoutId id="2450271647" r:id="rId4"/>
    <p:sldLayoutId id="2450271648" r:id="rId5"/>
    <p:sldLayoutId id="2450271649" r:id="rId6"/>
    <p:sldLayoutId id="2450271650" r:id="rId7"/>
    <p:sldLayoutId id="2450271651" r:id="rId8"/>
    <p:sldLayoutId id="2450271652" r:id="rId9"/>
    <p:sldLayoutId id="2450271653" r:id="rId10"/>
    <p:sldLayoutId id="2450271654" r:id="rId11"/>
    <p:sldLayoutId id="245027165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74c4ea1ab2a3db48c3d945457d51fa1.png"/>
  <Relationship Id="rId3" Type="http://schemas.openxmlformats.org/officeDocument/2006/relationships/image" Target="../media/68fa9fcb59f0c2.jpg"/>
  <Relationship Id="rId4" Type="http://schemas.openxmlformats.org/officeDocument/2006/relationships/image" Target="../media/68fa9fcb5c0ef3.jpg"/>
  <Relationship Id="rId5" Type="http://schemas.openxmlformats.org/officeDocument/2006/relationships/image" Target="../media/68fa9fcb5c7444.jpg"/>
  <Relationship Id="rId6" Type="http://schemas.openxmlformats.org/officeDocument/2006/relationships/image" Target="../media/68fa9fcb5cb505.jpg"/>
  <Relationship Id="rId7" Type="http://schemas.openxmlformats.org/officeDocument/2006/relationships/image" Target="../media/68fa9fcb5d79d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シルバーラミネート生地エコバッ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99
サイズ　　
材　質　　
印　刷　　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