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09178" r:id="rId1"/>
    <p:sldLayoutId id="2440609179" r:id="rId2"/>
    <p:sldLayoutId id="2440609180" r:id="rId3"/>
    <p:sldLayoutId id="2440609181" r:id="rId4"/>
    <p:sldLayoutId id="2440609182" r:id="rId5"/>
    <p:sldLayoutId id="2440609183" r:id="rId6"/>
    <p:sldLayoutId id="2440609184" r:id="rId7"/>
    <p:sldLayoutId id="2440609185" r:id="rId8"/>
    <p:sldLayoutId id="2440609186" r:id="rId9"/>
    <p:sldLayoutId id="2440609187" r:id="rId10"/>
    <p:sldLayoutId id="2440609188" r:id="rId11"/>
    <p:sldLayoutId id="244060918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c72965499cf9875b1823b74b59589d51.png"/>
  <Relationship Id="rId3" Type="http://schemas.openxmlformats.org/officeDocument/2006/relationships/image" Target="../media/68672fc95485b2.jpg"/>
  <Relationship Id="rId4" Type="http://schemas.openxmlformats.org/officeDocument/2006/relationships/image" Target="../media/68672fc9552ee3.jpg"/>
  <Relationship Id="rId5" Type="http://schemas.openxmlformats.org/officeDocument/2006/relationships/image" Target="../media/68672fc9556aa4.jpg"/>
  <Relationship Id="rId6" Type="http://schemas.openxmlformats.org/officeDocument/2006/relationships/image" Target="../media/68672fc955d855.jpg"/>
  <Relationship Id="rId7" Type="http://schemas.openxmlformats.org/officeDocument/2006/relationships/image" Target="../media/68672fc95638c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シリコンモバイルフォンスタン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ワンタッチスマホスタンド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本体の中心を押すとスマホスタンドに。
貼り付けタイプなので機種の互換性必要なし。スマホのノベルティグッズ。
受注生産なので本体色が指定でき、オリジナルデザインのシルク印刷が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60
サイズ　　約87×43mm
材　質　　シリコン、鉄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