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03344829" r:id="rId1"/>
    <p:sldLayoutId id="2403344830" r:id="rId2"/>
    <p:sldLayoutId id="2403344831" r:id="rId3"/>
    <p:sldLayoutId id="2403344832" r:id="rId4"/>
    <p:sldLayoutId id="2403344833" r:id="rId5"/>
    <p:sldLayoutId id="2403344834" r:id="rId6"/>
    <p:sldLayoutId id="2403344835" r:id="rId7"/>
    <p:sldLayoutId id="2403344836" r:id="rId8"/>
    <p:sldLayoutId id="2403344837" r:id="rId9"/>
    <p:sldLayoutId id="2403344838" r:id="rId10"/>
    <p:sldLayoutId id="2403344839" r:id="rId11"/>
    <p:sldLayoutId id="2403344840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9bc9d3a76de3033fc0542935274e5731.png"/>
  <Relationship Id="rId3" Type="http://schemas.openxmlformats.org/officeDocument/2006/relationships/image" Target="../media/662e93ec792eb2.jpg"/>
  <Relationship Id="rId4" Type="http://schemas.openxmlformats.org/officeDocument/2006/relationships/image" Target="../media/662e93ec793c13.jpg"/>
  <Relationship Id="rId5" Type="http://schemas.openxmlformats.org/officeDocument/2006/relationships/image" Target="../media/662e93ec794284.jpg"/>
  <Relationship Id="rId6" Type="http://schemas.openxmlformats.org/officeDocument/2006/relationships/image" Target="../media/662e93ec794d25.jpg"/>
  <Relationship Id="rId7" Type="http://schemas.openxmlformats.org/officeDocument/2006/relationships/image" Target="../media/662e93ec795456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シリコンモバイルフォンスタンド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ワンタッチスマホスタンド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1,0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本体の中心を押すとスマホスタンドに。
貼り付けタイプなので機種の互換性必要なし。スマホのノベルティグッズ。
受注生産なので本体色が指定でき、オリジナルデザインのシルク印刷が可能。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160
サイズ　　約87×43mm
材　質　　シリコン、鉄
印　刷　　シルク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30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521970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" name="Image File" descr="Image File 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1" name="Image File" descr="Image File 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8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2" name="Image File" descr="Image File 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