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621" r:id="rId1"/>
    <p:sldLayoutId id="2432718622" r:id="rId2"/>
    <p:sldLayoutId id="2432718623" r:id="rId3"/>
    <p:sldLayoutId id="2432718624" r:id="rId4"/>
    <p:sldLayoutId id="2432718625" r:id="rId5"/>
    <p:sldLayoutId id="2432718626" r:id="rId6"/>
    <p:sldLayoutId id="2432718627" r:id="rId7"/>
    <p:sldLayoutId id="2432718628" r:id="rId8"/>
    <p:sldLayoutId id="2432718629" r:id="rId9"/>
    <p:sldLayoutId id="2432718630" r:id="rId10"/>
    <p:sldLayoutId id="2432718631" r:id="rId11"/>
    <p:sldLayoutId id="2432718632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3d1b6c9f8be18cc8169f6f50e3850971.png"/>
  <Relationship Id="rId3" Type="http://schemas.openxmlformats.org/officeDocument/2006/relationships/image" Target="../media/67eec94c413172.jpg"/>
  <Relationship Id="rId4" Type="http://schemas.openxmlformats.org/officeDocument/2006/relationships/image" Target="../media/67eec94c416bf3.jpg"/>
  <Relationship Id="rId5" Type="http://schemas.openxmlformats.org/officeDocument/2006/relationships/image" Target="../media/67eec94c419e94.jpg"/>
  <Relationship Id="rId6" Type="http://schemas.openxmlformats.org/officeDocument/2006/relationships/image" Target="../media/67eec94c420185.jpg"/>
  <Relationship Id="rId7" Type="http://schemas.openxmlformats.org/officeDocument/2006/relationships/image" Target="../media/67eec94c425e9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シリコンモバイルフォンスタンド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ワンタッチスマホスタンド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本体の中心を押すとスマホスタンドに。
貼り付けタイプなので機種の互換性必要なし。スマホのノベルティグッズ。
受注生産なので本体色が指定でき、オリジナルデザインのシルク印刷が可能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60
サイズ　　約87×43mm
材　質　　シリコン、鉄
印　刷　　シルク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