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3990114" r:id="rId1"/>
    <p:sldLayoutId id="2453990115" r:id="rId2"/>
    <p:sldLayoutId id="2453990116" r:id="rId3"/>
    <p:sldLayoutId id="2453990117" r:id="rId4"/>
    <p:sldLayoutId id="2453990118" r:id="rId5"/>
    <p:sldLayoutId id="2453990119" r:id="rId6"/>
    <p:sldLayoutId id="2453990120" r:id="rId7"/>
    <p:sldLayoutId id="2453990121" r:id="rId8"/>
    <p:sldLayoutId id="2453990122" r:id="rId9"/>
    <p:sldLayoutId id="2453990123" r:id="rId10"/>
    <p:sldLayoutId id="2453990124" r:id="rId11"/>
    <p:sldLayoutId id="2453990125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2be6fd9e7afd87bc33133ed762fd8421.png"/>
  <Relationship Id="rId3" Type="http://schemas.openxmlformats.org/officeDocument/2006/relationships/image" Target="../media/69335d112df142.jpg"/>
  <Relationship Id="rId4" Type="http://schemas.openxmlformats.org/officeDocument/2006/relationships/image" Target="../media/69335d112e36d3.jpg"/>
  <Relationship Id="rId5" Type="http://schemas.openxmlformats.org/officeDocument/2006/relationships/image" Target="../media/69335d112e71b4.jpg"/>
  <Relationship Id="rId6" Type="http://schemas.openxmlformats.org/officeDocument/2006/relationships/image" Target="../media/69335d112ecbe5.jpg"/>
  <Relationship Id="rId7" Type="http://schemas.openxmlformats.org/officeDocument/2006/relationships/image" Target="../media/69335d112f2c7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シリコンモバイルフォンスタンド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ワンタッチスマホスタンド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,0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本体の中心を押すとスマホスタンドに。
貼り付けタイプなので機種の互換性必要なし。スマホのノベルティグッズ。
受注生産なので本体色が指定でき、オリジナルデザインのシルク印刷が可能。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160
サイズ　　約87×43mm
材　質　　シリコン、鉄
印　刷　　シルク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521970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1" name="Image File" descr="Image File 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38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2" name="Image File" descr="Image File 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