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1203850" r:id="rId1"/>
    <p:sldLayoutId id="2421203851" r:id="rId2"/>
    <p:sldLayoutId id="2421203852" r:id="rId3"/>
    <p:sldLayoutId id="2421203853" r:id="rId4"/>
    <p:sldLayoutId id="2421203854" r:id="rId5"/>
    <p:sldLayoutId id="2421203855" r:id="rId6"/>
    <p:sldLayoutId id="2421203856" r:id="rId7"/>
    <p:sldLayoutId id="2421203857" r:id="rId8"/>
    <p:sldLayoutId id="2421203858" r:id="rId9"/>
    <p:sldLayoutId id="2421203859" r:id="rId10"/>
    <p:sldLayoutId id="2421203860" r:id="rId11"/>
    <p:sldLayoutId id="2421203861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8eec5f1c5e10ff9fdb1f5426768de001.png"/>
  <Relationship Id="rId3" Type="http://schemas.openxmlformats.org/officeDocument/2006/relationships/image" Target="../media/673f15b9480ad2.jpg"/>
  <Relationship Id="rId4" Type="http://schemas.openxmlformats.org/officeDocument/2006/relationships/image" Target="../media/673f15b9485103.jpg"/>
  <Relationship Id="rId5" Type="http://schemas.openxmlformats.org/officeDocument/2006/relationships/image" Target="../media/673f15b9488ba4.jpg"/>
  <Relationship Id="rId6" Type="http://schemas.openxmlformats.org/officeDocument/2006/relationships/image" Target="../media/673f15b948e9d5.jpg"/>
  <Relationship Id="rId7" Type="http://schemas.openxmlformats.org/officeDocument/2006/relationships/image" Target="../media/673f15b949547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シリコンモバイルフォンスタンド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ワンタッチスマホスタンド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本体の中心を押すとスマホスタンドに。
貼り付けタイプなので機種の互換性必要なし。スマホのノベルティグッズ。
受注生産なので本体色が指定でき、オリジナルデザインのシルク印刷が可能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60
サイズ　　約87×43mm
材　質　　シリコン、鉄
印　刷　　シルク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