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742718" r:id="rId1"/>
    <p:sldLayoutId id="2459742719" r:id="rId2"/>
    <p:sldLayoutId id="2459742720" r:id="rId3"/>
    <p:sldLayoutId id="2459742721" r:id="rId4"/>
    <p:sldLayoutId id="2459742722" r:id="rId5"/>
    <p:sldLayoutId id="2459742723" r:id="rId6"/>
    <p:sldLayoutId id="2459742724" r:id="rId7"/>
    <p:sldLayoutId id="2459742725" r:id="rId8"/>
    <p:sldLayoutId id="2459742726" r:id="rId9"/>
    <p:sldLayoutId id="2459742727" r:id="rId10"/>
    <p:sldLayoutId id="2459742728" r:id="rId11"/>
    <p:sldLayoutId id="245974272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6a21c920392f758de565a0f7629e2e41.png"/>
  <Relationship Id="rId3" Type="http://schemas.openxmlformats.org/officeDocument/2006/relationships/image" Target="../media/698b242d6b7e12.jpg"/>
  <Relationship Id="rId4" Type="http://schemas.openxmlformats.org/officeDocument/2006/relationships/image" Target="../media/698b242d6b8fa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製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ーホルダーの定番素材アクリ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ダイカット、オリジナルフルカラー印刷可能
ノベルティグッズはもちろんのことコンサートグッズやお土産品にも最適
近日、蓄光やユラユラなど
NEWアクリルアイテム続々アップ予定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0
サイズ　　オリジナルサイズ可
材　質　　アクリ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