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402930" r:id="rId1"/>
    <p:sldLayoutId id="2440402931" r:id="rId2"/>
    <p:sldLayoutId id="2440402932" r:id="rId3"/>
    <p:sldLayoutId id="2440402933" r:id="rId4"/>
    <p:sldLayoutId id="2440402934" r:id="rId5"/>
    <p:sldLayoutId id="2440402935" r:id="rId6"/>
    <p:sldLayoutId id="2440402936" r:id="rId7"/>
    <p:sldLayoutId id="2440402937" r:id="rId8"/>
    <p:sldLayoutId id="2440402938" r:id="rId9"/>
    <p:sldLayoutId id="2440402939" r:id="rId10"/>
    <p:sldLayoutId id="2440402940" r:id="rId11"/>
    <p:sldLayoutId id="244040294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2044b5a909e6004f10258a50ef8fa4b1.png"/>
  <Relationship Id="rId3" Type="http://schemas.openxmlformats.org/officeDocument/2006/relationships/image" Target="../media/68640a2132fdd2.jpg"/>
  <Relationship Id="rId4" Type="http://schemas.openxmlformats.org/officeDocument/2006/relationships/image" Target="../media/68640a213310b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クリル製キーホルダ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ーホルダーの定番素材アクリル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ダイカット、オリジナルフルカラー印刷可能
ノベルティグッズはもちろんのことコンサートグッズやお土産品にも最適
近日、蓄光やユラユラなど
NEWアクリルアイテム続々アップ予定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0
サイズ　　オリジナルサイズ可
材　質　　アクリル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