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947725" r:id="rId1"/>
    <p:sldLayoutId id="2435947726" r:id="rId2"/>
    <p:sldLayoutId id="2435947727" r:id="rId3"/>
    <p:sldLayoutId id="2435947728" r:id="rId4"/>
    <p:sldLayoutId id="2435947729" r:id="rId5"/>
    <p:sldLayoutId id="2435947730" r:id="rId6"/>
    <p:sldLayoutId id="2435947731" r:id="rId7"/>
    <p:sldLayoutId id="2435947732" r:id="rId8"/>
    <p:sldLayoutId id="2435947733" r:id="rId9"/>
    <p:sldLayoutId id="2435947734" r:id="rId10"/>
    <p:sldLayoutId id="2435947735" r:id="rId11"/>
    <p:sldLayoutId id="243594773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397b6cda91394e911800eed76d0e09b1.png"/>
  <Relationship Id="rId3" Type="http://schemas.openxmlformats.org/officeDocument/2006/relationships/image" Target="../media/68200efc792eb2.jpg"/>
  <Relationship Id="rId4" Type="http://schemas.openxmlformats.org/officeDocument/2006/relationships/image" Target="../media/68200efc7b3c8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クリル製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ーホルダーの定番素材アクリ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ダイカット、オリジナルフルカラー印刷可能
ノベルティグッズはもちろんのことコンサートグッズやお土産品にも最適
近日、蓄光やユラユラなど
NEWアクリルアイテム続々アップ予定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0
サイズ　　オリジナルサイズ可
材　質　　アクリ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