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5937007" r:id="rId1"/>
    <p:sldLayoutId id="2425937008" r:id="rId2"/>
    <p:sldLayoutId id="2425937009" r:id="rId3"/>
    <p:sldLayoutId id="2425937010" r:id="rId4"/>
    <p:sldLayoutId id="2425937011" r:id="rId5"/>
    <p:sldLayoutId id="2425937012" r:id="rId6"/>
    <p:sldLayoutId id="2425937013" r:id="rId7"/>
    <p:sldLayoutId id="2425937014" r:id="rId8"/>
    <p:sldLayoutId id="2425937015" r:id="rId9"/>
    <p:sldLayoutId id="2425937016" r:id="rId10"/>
    <p:sldLayoutId id="2425937017" r:id="rId11"/>
    <p:sldLayoutId id="242593701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0da1dc2feaaba47533ac391f3656bc01.png"/>
  <Relationship Id="rId3" Type="http://schemas.openxmlformats.org/officeDocument/2006/relationships/image" Target="../media/67874e9e897152.jpg"/>
  <Relationship Id="rId4" Type="http://schemas.openxmlformats.org/officeDocument/2006/relationships/image" Target="../media/67874e9e8a369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クリル製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ーホルダーの定番素材アクリル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ダイカット、オリジナルフルカラー印刷可能
ノベルティグッズはもちろんのことコンサートグッズやお土産品にも最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0
サイズ　　オリジナルサイズ可
材　質　　アクリル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