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6647727" r:id="rId1"/>
    <p:sldLayoutId id="2436647728" r:id="rId2"/>
    <p:sldLayoutId id="2436647729" r:id="rId3"/>
    <p:sldLayoutId id="2436647730" r:id="rId4"/>
    <p:sldLayoutId id="2436647731" r:id="rId5"/>
    <p:sldLayoutId id="2436647732" r:id="rId6"/>
    <p:sldLayoutId id="2436647733" r:id="rId7"/>
    <p:sldLayoutId id="2436647734" r:id="rId8"/>
    <p:sldLayoutId id="2436647735" r:id="rId9"/>
    <p:sldLayoutId id="2436647736" r:id="rId10"/>
    <p:sldLayoutId id="2436647737" r:id="rId11"/>
    <p:sldLayoutId id="2436647738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d210471f977aadfe9adb47873bfa81.png"/>
  <Relationship Id="rId3" Type="http://schemas.openxmlformats.org/officeDocument/2006/relationships/image" Target="../media/682abd5ec0d772.jpg"/>
  <Relationship Id="rId4" Type="http://schemas.openxmlformats.org/officeDocument/2006/relationships/image" Target="../media/682abd5ec139d3.jpg"/>
  <Relationship Id="rId5" Type="http://schemas.openxmlformats.org/officeDocument/2006/relationships/image" Target="../media/682abd5ec18574.jpg"/>
  <Relationship Id="rId6" Type="http://schemas.openxmlformats.org/officeDocument/2006/relationships/image" Target="../media/682abd5ec1d6d5.jpg"/>
  <Relationship Id="rId7" Type="http://schemas.openxmlformats.org/officeDocument/2006/relationships/image" Target="../media/682abd5ec21506.jpg"/>
  <Relationship Id="rId8" Type="http://schemas.openxmlformats.org/officeDocument/2006/relationships/image" Target="../media/682abd5ec25087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紙のエアフレッシュナー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501
サイズ　　
材　質　　
印　刷　　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3" name="Image File" descr="Image File 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1500" y="590550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