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595994" r:id="rId1"/>
    <p:sldLayoutId id="2440595995" r:id="rId2"/>
    <p:sldLayoutId id="2440595996" r:id="rId3"/>
    <p:sldLayoutId id="2440595997" r:id="rId4"/>
    <p:sldLayoutId id="2440595998" r:id="rId5"/>
    <p:sldLayoutId id="2440595999" r:id="rId6"/>
    <p:sldLayoutId id="2440596000" r:id="rId7"/>
    <p:sldLayoutId id="2440596001" r:id="rId8"/>
    <p:sldLayoutId id="2440596002" r:id="rId9"/>
    <p:sldLayoutId id="2440596003" r:id="rId10"/>
    <p:sldLayoutId id="2440596004" r:id="rId11"/>
    <p:sldLayoutId id="2440596005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5211af35baadcee0f614dcc904746fa1.png"/>
  <Relationship Id="rId3" Type="http://schemas.openxmlformats.org/officeDocument/2006/relationships/image" Target="../media/6866fc49f06be2.jpg"/>
  <Relationship Id="rId4" Type="http://schemas.openxmlformats.org/officeDocument/2006/relationships/image" Target="../media/6866fc49f107e3.jpg"/>
  <Relationship Id="rId5" Type="http://schemas.openxmlformats.org/officeDocument/2006/relationships/image" Target="../media/6866fc49f14204.jpg"/>
  <Relationship Id="rId6" Type="http://schemas.openxmlformats.org/officeDocument/2006/relationships/image" Target="../media/6866fc49f197d5.jpg"/>
  <Relationship Id="rId7" Type="http://schemas.openxmlformats.org/officeDocument/2006/relationships/image" Target="../media/6866fc49f1daf6.jpg"/>
  <Relationship Id="rId8" Type="http://schemas.openxmlformats.org/officeDocument/2006/relationships/image" Target="../media/6866fc49f21c5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紙のエアフレッシュナ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1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