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2263419" r:id="rId1"/>
    <p:sldLayoutId id="2422263420" r:id="rId2"/>
    <p:sldLayoutId id="2422263421" r:id="rId3"/>
    <p:sldLayoutId id="2422263422" r:id="rId4"/>
    <p:sldLayoutId id="2422263423" r:id="rId5"/>
    <p:sldLayoutId id="2422263424" r:id="rId6"/>
    <p:sldLayoutId id="2422263425" r:id="rId7"/>
    <p:sldLayoutId id="2422263426" r:id="rId8"/>
    <p:sldLayoutId id="2422263427" r:id="rId9"/>
    <p:sldLayoutId id="2422263428" r:id="rId10"/>
    <p:sldLayoutId id="2422263429" r:id="rId11"/>
    <p:sldLayoutId id="242226343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cc8adddc434aca765430a6be9ae668a1.png"/>
  <Relationship Id="rId3" Type="http://schemas.openxmlformats.org/officeDocument/2006/relationships/image" Target="../media/674f40aa019c42.jpg"/>
  <Relationship Id="rId4" Type="http://schemas.openxmlformats.org/officeDocument/2006/relationships/image" Target="../media/674f40aa01e373.jpg"/>
  <Relationship Id="rId5" Type="http://schemas.openxmlformats.org/officeDocument/2006/relationships/image" Target="../media/674f40aa021ed4.jpg"/>
  <Relationship Id="rId6" Type="http://schemas.openxmlformats.org/officeDocument/2006/relationships/image" Target="../media/674f40aa027175.jpg"/>
  <Relationship Id="rId7" Type="http://schemas.openxmlformats.org/officeDocument/2006/relationships/image" Target="../media/674f40aa02b796.jpg"/>
  <Relationship Id="rId8" Type="http://schemas.openxmlformats.org/officeDocument/2006/relationships/image" Target="../media/674f40aa02f7d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紙のエアフレッシュナ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1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