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320" r:id="rId1"/>
    <p:sldLayoutId id="2432718321" r:id="rId2"/>
    <p:sldLayoutId id="2432718322" r:id="rId3"/>
    <p:sldLayoutId id="2432718323" r:id="rId4"/>
    <p:sldLayoutId id="2432718324" r:id="rId5"/>
    <p:sldLayoutId id="2432718325" r:id="rId6"/>
    <p:sldLayoutId id="2432718326" r:id="rId7"/>
    <p:sldLayoutId id="2432718327" r:id="rId8"/>
    <p:sldLayoutId id="2432718328" r:id="rId9"/>
    <p:sldLayoutId id="2432718329" r:id="rId10"/>
    <p:sldLayoutId id="2432718330" r:id="rId11"/>
    <p:sldLayoutId id="243271833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c83b7850e9ff606f76007ac144065371.png"/>
  <Relationship Id="rId3" Type="http://schemas.openxmlformats.org/officeDocument/2006/relationships/image" Target="../media/67eec81f4c1582.jpg"/>
  <Relationship Id="rId4" Type="http://schemas.openxmlformats.org/officeDocument/2006/relationships/image" Target="../media/67eec81f4cc673.jpg"/>
  <Relationship Id="rId5" Type="http://schemas.openxmlformats.org/officeDocument/2006/relationships/image" Target="../media/67eec81f4d0094.jpg"/>
  <Relationship Id="rId6" Type="http://schemas.openxmlformats.org/officeDocument/2006/relationships/image" Target="../media/67eec81f4d4a65.jpg"/>
  <Relationship Id="rId7" Type="http://schemas.openxmlformats.org/officeDocument/2006/relationships/image" Target="../media/67eec81f4d85d6.jpg"/>
  <Relationship Id="rId8" Type="http://schemas.openxmlformats.org/officeDocument/2006/relationships/image" Target="../media/67eec81f4dbf7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紙のエアフレッシュナ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1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