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9273" r:id="rId1"/>
    <p:sldLayoutId id="2440609274" r:id="rId2"/>
    <p:sldLayoutId id="2440609275" r:id="rId3"/>
    <p:sldLayoutId id="2440609276" r:id="rId4"/>
    <p:sldLayoutId id="2440609277" r:id="rId5"/>
    <p:sldLayoutId id="2440609278" r:id="rId6"/>
    <p:sldLayoutId id="2440609279" r:id="rId7"/>
    <p:sldLayoutId id="2440609280" r:id="rId8"/>
    <p:sldLayoutId id="2440609281" r:id="rId9"/>
    <p:sldLayoutId id="2440609282" r:id="rId10"/>
    <p:sldLayoutId id="2440609283" r:id="rId11"/>
    <p:sldLayoutId id="244060928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fa98a0615196a1591a366938f64a64e1.png"/>
  <Relationship Id="rId3" Type="http://schemas.openxmlformats.org/officeDocument/2006/relationships/image" Target="../media/68673028a54642.jpg"/>
  <Relationship Id="rId4" Type="http://schemas.openxmlformats.org/officeDocument/2006/relationships/image" Target="../media/68673028a62cb3.jpg"/>
  <Relationship Id="rId5" Type="http://schemas.openxmlformats.org/officeDocument/2006/relationships/image" Target="../media/68673028a6a094.jpg"/>
  <Relationship Id="rId6" Type="http://schemas.openxmlformats.org/officeDocument/2006/relationships/image" Target="../media/68673028a6f785.jpg"/>
  <Relationship Id="rId7" Type="http://schemas.openxmlformats.org/officeDocument/2006/relationships/image" Target="../media/68673028a773f6.jpg"/>
  <Relationship Id="rId8" Type="http://schemas.openxmlformats.org/officeDocument/2006/relationships/image" Target="../media/68673028a7eb5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モバイルカードポケ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貼るだけ、スマホのポッケ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の背面にカード、小物を収納。
貼り付けタイプなので機種の互換性必要なし。
本体の素材がシリコンのものと繊維のものがあります。
シリコンにはシルク印刷、繊維のものにはフルカラー印刷がおすす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9
サイズ　　約86×57mm
材　質　　シリコン、化学繊維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