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767488" r:id="rId1"/>
    <p:sldLayoutId id="2440767489" r:id="rId2"/>
    <p:sldLayoutId id="2440767490" r:id="rId3"/>
    <p:sldLayoutId id="2440767491" r:id="rId4"/>
    <p:sldLayoutId id="2440767492" r:id="rId5"/>
    <p:sldLayoutId id="2440767493" r:id="rId6"/>
    <p:sldLayoutId id="2440767494" r:id="rId7"/>
    <p:sldLayoutId id="2440767495" r:id="rId8"/>
    <p:sldLayoutId id="2440767496" r:id="rId9"/>
    <p:sldLayoutId id="2440767497" r:id="rId10"/>
    <p:sldLayoutId id="2440767498" r:id="rId11"/>
    <p:sldLayoutId id="244076749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572d000e5e794d359eed4a1de2f03f91.png"/>
  <Relationship Id="rId3" Type="http://schemas.openxmlformats.org/officeDocument/2006/relationships/image" Target="../media/68699a2f767042.jpg"/>
  <Relationship Id="rId4" Type="http://schemas.openxmlformats.org/officeDocument/2006/relationships/image" Target="../media/68699a2f767b23.jpg"/>
  <Relationship Id="rId5" Type="http://schemas.openxmlformats.org/officeDocument/2006/relationships/image" Target="../media/68699a2f768174.jpg"/>
  <Relationship Id="rId6" Type="http://schemas.openxmlformats.org/officeDocument/2006/relationships/image" Target="../media/68699a2f7686f5.jpg"/>
  <Relationship Id="rId7" Type="http://schemas.openxmlformats.org/officeDocument/2006/relationships/image" Target="../media/68699a2f768cb6.jpg"/>
  <Relationship Id="rId8" Type="http://schemas.openxmlformats.org/officeDocument/2006/relationships/image" Target="../media/68699a2f76923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モバイルカードポケット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貼るだけ、スマホのポッケ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マホの背面にカード、小物を収納。
貼り付けタイプなので機種の互換性必要なし。
本体の素材がシリコンのものと繊維のものがあります。
シリコンにはシルク印刷、繊維のものにはフルカラー印刷がおすすめ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59
サイズ　　約86×57mm
材　質　　シリコン、化学繊維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