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616" r:id="rId1"/>
    <p:sldLayoutId id="2432718617" r:id="rId2"/>
    <p:sldLayoutId id="2432718618" r:id="rId3"/>
    <p:sldLayoutId id="2432718619" r:id="rId4"/>
    <p:sldLayoutId id="2432718620" r:id="rId5"/>
    <p:sldLayoutId id="2432718621" r:id="rId6"/>
    <p:sldLayoutId id="2432718622" r:id="rId7"/>
    <p:sldLayoutId id="2432718623" r:id="rId8"/>
    <p:sldLayoutId id="2432718624" r:id="rId9"/>
    <p:sldLayoutId id="2432718625" r:id="rId10"/>
    <p:sldLayoutId id="2432718626" r:id="rId11"/>
    <p:sldLayoutId id="243271862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b7bfe48a3628c8b05c33451b5ac23081.png"/>
  <Relationship Id="rId3" Type="http://schemas.openxmlformats.org/officeDocument/2006/relationships/image" Target="../media/67eec94789baa2.jpg"/>
  <Relationship Id="rId4" Type="http://schemas.openxmlformats.org/officeDocument/2006/relationships/image" Target="../media/67eec9478a2f43.jpg"/>
  <Relationship Id="rId5" Type="http://schemas.openxmlformats.org/officeDocument/2006/relationships/image" Target="../media/67eec9478a9404.jpg"/>
  <Relationship Id="rId6" Type="http://schemas.openxmlformats.org/officeDocument/2006/relationships/image" Target="../media/67eec9478af6a5.jpg"/>
  <Relationship Id="rId7" Type="http://schemas.openxmlformats.org/officeDocument/2006/relationships/image" Target="../media/67eec9478b6396.jpg"/>
  <Relationship Id="rId8" Type="http://schemas.openxmlformats.org/officeDocument/2006/relationships/image" Target="../media/67eec9478bd06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モバイルカードポケット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貼るだけ、スマホのポッケ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マホの背面にカード、小物を収納。
貼り付けタイプなので機種の互換性必要なし。
本体の素材がシリコンのものと繊維のものがあります。
シリコンにはシルク印刷、繊維のものにはフルカラー印刷がおすすめ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9
サイズ　　約86×57mm
材　質　　シリコン、化学繊維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