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071359" r:id="rId1"/>
    <p:sldLayoutId id="2450071360" r:id="rId2"/>
    <p:sldLayoutId id="2450071361" r:id="rId3"/>
    <p:sldLayoutId id="2450071362" r:id="rId4"/>
    <p:sldLayoutId id="2450071363" r:id="rId5"/>
    <p:sldLayoutId id="2450071364" r:id="rId6"/>
    <p:sldLayoutId id="2450071365" r:id="rId7"/>
    <p:sldLayoutId id="2450071366" r:id="rId8"/>
    <p:sldLayoutId id="2450071367" r:id="rId9"/>
    <p:sldLayoutId id="2450071368" r:id="rId10"/>
    <p:sldLayoutId id="2450071369" r:id="rId11"/>
    <p:sldLayoutId id="245007137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0cadebd12d230bce0c9f165f2cf91b21.png"/>
  <Relationship Id="rId3" Type="http://schemas.openxmlformats.org/officeDocument/2006/relationships/image" Target="../media/68f7916edffad2.jpg"/>
  <Relationship Id="rId4" Type="http://schemas.openxmlformats.org/officeDocument/2006/relationships/image" Target="../media/68f7916ee07a23.jpg"/>
  <Relationship Id="rId5" Type="http://schemas.openxmlformats.org/officeDocument/2006/relationships/image" Target="../media/68f7916ee0fee4.jpg"/>
  <Relationship Id="rId6" Type="http://schemas.openxmlformats.org/officeDocument/2006/relationships/image" Target="../media/68f7916ee16da5.jpg"/>
  <Relationship Id="rId7" Type="http://schemas.openxmlformats.org/officeDocument/2006/relationships/image" Target="../media/68f7916ee1ebb6.jpg"/>
  <Relationship Id="rId8" Type="http://schemas.openxmlformats.org/officeDocument/2006/relationships/image" Target="../media/68f7916ee262e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モバイルカードポケッ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貼るだけ、スマホのポッケ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枚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スマホの背面にカード、小物を収納。
貼り付けタイプなので機種の互換性必要なし。
本体の素材がシリコンのものと繊維のものがあります。
シリコンにはシルク印刷、繊維のものにはフルカラー印刷がおすすめ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59
サイズ　　約86×57mm
材　質　　シリコン、化学繊維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