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4148253" r:id="rId1"/>
    <p:sldLayoutId id="2454148254" r:id="rId2"/>
    <p:sldLayoutId id="2454148255" r:id="rId3"/>
    <p:sldLayoutId id="2454148256" r:id="rId4"/>
    <p:sldLayoutId id="2454148257" r:id="rId5"/>
    <p:sldLayoutId id="2454148258" r:id="rId6"/>
    <p:sldLayoutId id="2454148259" r:id="rId7"/>
    <p:sldLayoutId id="2454148260" r:id="rId8"/>
    <p:sldLayoutId id="2454148261" r:id="rId9"/>
    <p:sldLayoutId id="2454148262" r:id="rId10"/>
    <p:sldLayoutId id="2454148263" r:id="rId11"/>
    <p:sldLayoutId id="2454148264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8d198cb44775ffc5db2104f053ab7cb1.png"/>
  <Relationship Id="rId3" Type="http://schemas.openxmlformats.org/officeDocument/2006/relationships/image" Target="../media/6935c6cc6a0472.jpg"/>
  <Relationship Id="rId4" Type="http://schemas.openxmlformats.org/officeDocument/2006/relationships/image" Target="../media/6935c6cc6c9e93.jpg"/>
  <Relationship Id="rId5" Type="http://schemas.openxmlformats.org/officeDocument/2006/relationships/image" Target="../media/6935c6cc6cf6f4.jpg"/>
  <Relationship Id="rId6" Type="http://schemas.openxmlformats.org/officeDocument/2006/relationships/image" Target="../media/6935c6cc6db805.jpg"/>
  <Relationship Id="rId7" Type="http://schemas.openxmlformats.org/officeDocument/2006/relationships/image" Target="../media/6935c6cc6eae1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レザー調フラットポーチ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スッキリ収納、Ｌサイズ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文具や小物類などをまとめて収納。
内側には便利なカードポケット付き。
大きめだからこれ1つ持ち歩くのもあり。
サイズはS・Ｍ・Ｌの3サイズ展開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21
サイズ　　約318 x 245mm
材　質　　PUレザー
名入れ　　型押し又は箔押し（シルク印刷、フルカラー印刷も可）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5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7">
  <a:themeElements>
    <a:clrScheme name="Theme3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