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471" r:id="rId1"/>
    <p:sldLayoutId id="2432718472" r:id="rId2"/>
    <p:sldLayoutId id="2432718473" r:id="rId3"/>
    <p:sldLayoutId id="2432718474" r:id="rId4"/>
    <p:sldLayoutId id="2432718475" r:id="rId5"/>
    <p:sldLayoutId id="2432718476" r:id="rId6"/>
    <p:sldLayoutId id="2432718477" r:id="rId7"/>
    <p:sldLayoutId id="2432718478" r:id="rId8"/>
    <p:sldLayoutId id="2432718479" r:id="rId9"/>
    <p:sldLayoutId id="2432718480" r:id="rId10"/>
    <p:sldLayoutId id="2432718481" r:id="rId11"/>
    <p:sldLayoutId id="243271848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feca41b495c7de3410bbcb156b5f911.png"/>
  <Relationship Id="rId3" Type="http://schemas.openxmlformats.org/officeDocument/2006/relationships/image" Target="../media/67eec8b63223b2.jpg"/>
  <Relationship Id="rId4" Type="http://schemas.openxmlformats.org/officeDocument/2006/relationships/image" Target="../media/67eec8b632871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にラゲッジタグが付いた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使用の便利アイテム
タグの部分はオリジナル型で作製可能
裏面にはネームカードを入れるポケット付き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69
サイズ　　バンドサイズ/約30×230mm、タグサイズ/約80×110mm（参考）
材　質　　反射生地、PVC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