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991466" r:id="rId1"/>
    <p:sldLayoutId id="2403991467" r:id="rId2"/>
    <p:sldLayoutId id="2403991468" r:id="rId3"/>
    <p:sldLayoutId id="2403991469" r:id="rId4"/>
    <p:sldLayoutId id="2403991470" r:id="rId5"/>
    <p:sldLayoutId id="2403991471" r:id="rId6"/>
    <p:sldLayoutId id="2403991472" r:id="rId7"/>
    <p:sldLayoutId id="2403991473" r:id="rId8"/>
    <p:sldLayoutId id="2403991474" r:id="rId9"/>
    <p:sldLayoutId id="2403991475" r:id="rId10"/>
    <p:sldLayoutId id="2403991476" r:id="rId11"/>
    <p:sldLayoutId id="240399147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bda00c27089593ff424ce194b9753f61.png"/>
  <Relationship Id="rId3" Type="http://schemas.openxmlformats.org/officeDocument/2006/relationships/image" Target="../media/663871d996ff52.jpg"/>
  <Relationship Id="rId4" Type="http://schemas.openxmlformats.org/officeDocument/2006/relationships/image" Target="../media/663871d99710a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ラゲッジ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くるくるバンドにラゲッジタグが付いた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生地使用の便利アイテム
タグの部分はオリジナル型で作製可能
裏面にはネームカードを入れるポケット付き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369
サイズ　　バンドサイズ/約30×230mm、タグサイズ/約80×110mm（参考）
材　質　　反射生地、PVC等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