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596168" r:id="rId1"/>
    <p:sldLayoutId id="2440596169" r:id="rId2"/>
    <p:sldLayoutId id="2440596170" r:id="rId3"/>
    <p:sldLayoutId id="2440596171" r:id="rId4"/>
    <p:sldLayoutId id="2440596172" r:id="rId5"/>
    <p:sldLayoutId id="2440596173" r:id="rId6"/>
    <p:sldLayoutId id="2440596174" r:id="rId7"/>
    <p:sldLayoutId id="2440596175" r:id="rId8"/>
    <p:sldLayoutId id="2440596176" r:id="rId9"/>
    <p:sldLayoutId id="2440596177" r:id="rId10"/>
    <p:sldLayoutId id="2440596178" r:id="rId11"/>
    <p:sldLayoutId id="2440596179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d0d068ba560c166410444061f85553c1.png"/>
  <Relationship Id="rId3" Type="http://schemas.openxmlformats.org/officeDocument/2006/relationships/image" Target="../media/6866fcf7338712.jpg"/>
  <Relationship Id="rId4" Type="http://schemas.openxmlformats.org/officeDocument/2006/relationships/image" Target="../media/6866fcf734207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ラゲッジタ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くるくるバンドにラゲッジタグが付いた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生地使用の便利アイテム
タグの部分はオリジナル型で作製可能
裏面にはネームカードを入れるポケット付き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369
サイズ　　バンドサイズ/約30×230mm、タグサイズ/約80×110mm（参考）
材　質　　反射生地、PVC等
印　刷　　シルク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