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2317351" r:id="rId1"/>
    <p:sldLayoutId id="2462317352" r:id="rId2"/>
    <p:sldLayoutId id="2462317353" r:id="rId3"/>
    <p:sldLayoutId id="2462317354" r:id="rId4"/>
    <p:sldLayoutId id="2462317355" r:id="rId5"/>
    <p:sldLayoutId id="2462317356" r:id="rId6"/>
    <p:sldLayoutId id="2462317357" r:id="rId7"/>
    <p:sldLayoutId id="2462317358" r:id="rId8"/>
    <p:sldLayoutId id="2462317359" r:id="rId9"/>
    <p:sldLayoutId id="2462317360" r:id="rId10"/>
    <p:sldLayoutId id="2462317361" r:id="rId11"/>
    <p:sldLayoutId id="246231736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c48390156fe60aa19c57b543c816e881.png"/>
  <Relationship Id="rId3" Type="http://schemas.openxmlformats.org/officeDocument/2006/relationships/image" Target="../media/69b26d565a2f42.jpg"/>
  <Relationship Id="rId4" Type="http://schemas.openxmlformats.org/officeDocument/2006/relationships/image" Target="../media/69b26d565c3ab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にラゲッジタグが付いた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生地使用の便利アイテム
タグの部分はオリジナル型で作製可能
裏面にはネームカードを入れるポケット付き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369
サイズ　　バンドサイズ/約30×230mm、タグサイズ/約80×110mm（参考）
材　質　　反射生地、PVC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