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24259121" r:id="rId1"/>
    <p:sldLayoutId id="2424259122" r:id="rId2"/>
    <p:sldLayoutId id="2424259123" r:id="rId3"/>
    <p:sldLayoutId id="2424259124" r:id="rId4"/>
    <p:sldLayoutId id="2424259125" r:id="rId5"/>
    <p:sldLayoutId id="2424259126" r:id="rId6"/>
    <p:sldLayoutId id="2424259127" r:id="rId7"/>
    <p:sldLayoutId id="2424259128" r:id="rId8"/>
    <p:sldLayoutId id="2424259129" r:id="rId9"/>
    <p:sldLayoutId id="2424259130" r:id="rId10"/>
    <p:sldLayoutId id="2424259131" r:id="rId11"/>
    <p:sldLayoutId id="2424259132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37e5b79e394a4ffb9b26ecba48205551.png"/>
  <Relationship Id="rId3" Type="http://schemas.openxmlformats.org/officeDocument/2006/relationships/image" Target="../media/676db4606e3542.jpg"/>
  <Relationship Id="rId4" Type="http://schemas.openxmlformats.org/officeDocument/2006/relationships/image" Target="../media/676db4606f01c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反射ラゲッジタグ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反射くるくるバンドにラゲッジタグが付いた！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反射生地使用の便利アイテム
タグの部分はオリジナル型で作製可能
裏面にはネームカードを入れるポケット付き！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369
サイズ　　バンドサイズ/約30×230mm、タグサイズ/約80×110mm（参考）
材　質　　反射生地、PVC等
印　刷　　シルク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4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