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20501" r:id="rId1"/>
    <p:sldLayoutId id="2440620502" r:id="rId2"/>
    <p:sldLayoutId id="2440620503" r:id="rId3"/>
    <p:sldLayoutId id="2440620504" r:id="rId4"/>
    <p:sldLayoutId id="2440620505" r:id="rId5"/>
    <p:sldLayoutId id="2440620506" r:id="rId6"/>
    <p:sldLayoutId id="2440620507" r:id="rId7"/>
    <p:sldLayoutId id="2440620508" r:id="rId8"/>
    <p:sldLayoutId id="2440620509" r:id="rId9"/>
    <p:sldLayoutId id="2440620510" r:id="rId10"/>
    <p:sldLayoutId id="2440620511" r:id="rId11"/>
    <p:sldLayoutId id="244062051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9012a3ea73e118962087ce390ca5a61.png"/>
  <Relationship Id="rId3" Type="http://schemas.openxmlformats.org/officeDocument/2006/relationships/image" Target="../media/68675c04271552.jpg"/>
  <Relationship Id="rId4" Type="http://schemas.openxmlformats.org/officeDocument/2006/relationships/image" Target="../media/68675c0427dc73.jpg"/>
  <Relationship Id="rId5" Type="http://schemas.openxmlformats.org/officeDocument/2006/relationships/image" Target="../media/68675c04285c84.jpg"/>
  <Relationship Id="rId6" Type="http://schemas.openxmlformats.org/officeDocument/2006/relationships/image" Target="../media/68675c0428fda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ップマグネット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書類をまとめてとめる&磁石だから貼り付けできる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書類をまとめたり、メモをはさんでデスクに貼ったり、ペンや小物のホルダーとしたり…家でもオフィスでも活躍するマグネットクリップです。
フルカラー印刷も可能。オリジナル型もできます。
受注生産品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6
サイズ　　開いた状態：約35mm×90mm
材　質　　マグネット、PVC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