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44405" r:id="rId1"/>
    <p:sldLayoutId id="2435944406" r:id="rId2"/>
    <p:sldLayoutId id="2435944407" r:id="rId3"/>
    <p:sldLayoutId id="2435944408" r:id="rId4"/>
    <p:sldLayoutId id="2435944409" r:id="rId5"/>
    <p:sldLayoutId id="2435944410" r:id="rId6"/>
    <p:sldLayoutId id="2435944411" r:id="rId7"/>
    <p:sldLayoutId id="2435944412" r:id="rId8"/>
    <p:sldLayoutId id="2435944413" r:id="rId9"/>
    <p:sldLayoutId id="2435944414" r:id="rId10"/>
    <p:sldLayoutId id="2435944415" r:id="rId11"/>
    <p:sldLayoutId id="243594441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a0e4a16e030bf7a22e413975d947ebf1.png"/>
  <Relationship Id="rId3" Type="http://schemas.openxmlformats.org/officeDocument/2006/relationships/image" Target="../media/68200204e9e4d2.jpg"/>
  <Relationship Id="rId4" Type="http://schemas.openxmlformats.org/officeDocument/2006/relationships/image" Target="../media/68200204eb9b23.jpg"/>
  <Relationship Id="rId5" Type="http://schemas.openxmlformats.org/officeDocument/2006/relationships/image" Target="../media/68200204ec0bb4.jpg"/>
  <Relationship Id="rId6" Type="http://schemas.openxmlformats.org/officeDocument/2006/relationships/image" Target="../media/68200204ecaf9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クリップマグネット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てとめる&磁石だから貼り付けできる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書類をまとめたり、メモをはさんでデスクに貼ったり、ペンや小物のホルダーとしたり…家でもオフィスでも活躍するマグネットクリップです。
フルカラー印刷も可能。オリジナル型もできます。
受注生産品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26
サイズ　　開いた状態：約35mm×90mm
材　質　　マグネット、PVC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