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5967867" r:id="rId1"/>
    <p:sldLayoutId id="2425967868" r:id="rId2"/>
    <p:sldLayoutId id="2425967869" r:id="rId3"/>
    <p:sldLayoutId id="2425967870" r:id="rId4"/>
    <p:sldLayoutId id="2425967871" r:id="rId5"/>
    <p:sldLayoutId id="2425967872" r:id="rId6"/>
    <p:sldLayoutId id="2425967873" r:id="rId7"/>
    <p:sldLayoutId id="2425967874" r:id="rId8"/>
    <p:sldLayoutId id="2425967875" r:id="rId9"/>
    <p:sldLayoutId id="2425967876" r:id="rId10"/>
    <p:sldLayoutId id="2425967877" r:id="rId11"/>
    <p:sldLayoutId id="242596787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9dc241d20abf414c26450bde74c9fb1.png"/>
  <Relationship Id="rId3" Type="http://schemas.openxmlformats.org/officeDocument/2006/relationships/image" Target="../media/6787c72aed8ee2.jpg"/>
  <Relationship Id="rId4" Type="http://schemas.openxmlformats.org/officeDocument/2006/relationships/image" Target="../media/6787c72aeddb03.jpg"/>
  <Relationship Id="rId5" Type="http://schemas.openxmlformats.org/officeDocument/2006/relationships/image" Target="../media/6787c72aee2dc4.jpg"/>
  <Relationship Id="rId6" Type="http://schemas.openxmlformats.org/officeDocument/2006/relationships/image" Target="../media/6787c72aeec30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ップマグネット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書類をまとめてとめる&磁石だから貼り付けできる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書類をまとめたり、メモをはさんでデスクに貼ったり、ペンや小物のホルダーとしたり…家でもオフィスでも活躍するマグネットクリップです。
フルカラー印刷も可能。オリジナル型もできます。
受注生産品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6
サイズ　　開いた状態：約35mm×90mm
材　質　　マグネット、PVC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