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704741" r:id="rId1"/>
    <p:sldLayoutId id="2403704742" r:id="rId2"/>
    <p:sldLayoutId id="2403704743" r:id="rId3"/>
    <p:sldLayoutId id="2403704744" r:id="rId4"/>
    <p:sldLayoutId id="2403704745" r:id="rId5"/>
    <p:sldLayoutId id="2403704746" r:id="rId6"/>
    <p:sldLayoutId id="2403704747" r:id="rId7"/>
    <p:sldLayoutId id="2403704748" r:id="rId8"/>
    <p:sldLayoutId id="2403704749" r:id="rId9"/>
    <p:sldLayoutId id="2403704750" r:id="rId10"/>
    <p:sldLayoutId id="2403704751" r:id="rId11"/>
    <p:sldLayoutId id="240370475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1d67abd28627e173a9e4ddaf0cebfee1.png"/>
  <Relationship Id="rId3" Type="http://schemas.openxmlformats.org/officeDocument/2006/relationships/image" Target="../media/663411d468d442.jpg"/>
  <Relationship Id="rId4" Type="http://schemas.openxmlformats.org/officeDocument/2006/relationships/image" Target="../media/663411d4697713.jpg"/>
  <Relationship Id="rId5" Type="http://schemas.openxmlformats.org/officeDocument/2006/relationships/image" Target="../media/663411d469ce24.jpg"/>
  <Relationship Id="rId6" Type="http://schemas.openxmlformats.org/officeDocument/2006/relationships/image" Target="../media/663411d46a54b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ップマグネット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書類をまとめてとめる&磁石だから貼り付けできる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書類をまとめたり、メモをはさんでデスクに貼ったり、ペンや小物のホルダーとしたり…家でもオフィスでも活躍するマグネットクリップです。
フルカラー印刷も可能。オリジナル型もできます。
受注生産品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6
サイズ　　開いた状態：約35mm×90mm
材　質　　マグネット、PVC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