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8075179" r:id="rId1"/>
    <p:sldLayoutId id="2458075180" r:id="rId2"/>
    <p:sldLayoutId id="2458075181" r:id="rId3"/>
    <p:sldLayoutId id="2458075182" r:id="rId4"/>
    <p:sldLayoutId id="2458075183" r:id="rId5"/>
    <p:sldLayoutId id="2458075184" r:id="rId6"/>
    <p:sldLayoutId id="2458075185" r:id="rId7"/>
    <p:sldLayoutId id="2458075186" r:id="rId8"/>
    <p:sldLayoutId id="2458075187" r:id="rId9"/>
    <p:sldLayoutId id="2458075188" r:id="rId10"/>
    <p:sldLayoutId id="2458075189" r:id="rId11"/>
    <p:sldLayoutId id="2458075190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7b1bca5b23e88fdf615fe84bd8b90d1.png"/>
  <Relationship Id="rId3" Type="http://schemas.openxmlformats.org/officeDocument/2006/relationships/image" Target="../media/6971b25aa08e42.jpg"/>
  <Relationship Id="rId4" Type="http://schemas.openxmlformats.org/officeDocument/2006/relationships/image" Target="../media/6971b25aa1cac3.jpg"/>
  <Relationship Id="rId5" Type="http://schemas.openxmlformats.org/officeDocument/2006/relationships/image" Target="../media/6971b25aa1d264.jpg"/>
  <Relationship Id="rId6" Type="http://schemas.openxmlformats.org/officeDocument/2006/relationships/image" Target="../media/6971b25aa1d96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クリップマグネッ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書類をまとめてとめる&磁石だから貼り付けでき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書類をまとめたり、メモをはさんでデスクに貼ったり、ペンや小物のホルダーとしたり…家でもオフィスでも活躍するマグネットクリップです。
フルカラー印刷も可能。オリジナル型もできます。
受注生産品で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26
サイズ　　開いた状態：約35mm×90mm
材　質　　マグネット、PVC
印　刷　　片面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