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60904997" r:id="rId1"/>
    <p:sldLayoutId id="2460904998" r:id="rId2"/>
    <p:sldLayoutId id="2460904999" r:id="rId3"/>
    <p:sldLayoutId id="2460905000" r:id="rId4"/>
    <p:sldLayoutId id="2460905001" r:id="rId5"/>
    <p:sldLayoutId id="2460905002" r:id="rId6"/>
    <p:sldLayoutId id="2460905003" r:id="rId7"/>
    <p:sldLayoutId id="2460905004" r:id="rId8"/>
    <p:sldLayoutId id="2460905005" r:id="rId9"/>
    <p:sldLayoutId id="2460905006" r:id="rId10"/>
    <p:sldLayoutId id="2460905007" r:id="rId11"/>
    <p:sldLayoutId id="2460905008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ef18bae5bbcd1d2af777fc5491ce6001.png"/>
  <Relationship Id="rId3" Type="http://schemas.openxmlformats.org/officeDocument/2006/relationships/image" Target="../media/699ce054309fb2.jpg"/>
  <Relationship Id="rId4" Type="http://schemas.openxmlformats.org/officeDocument/2006/relationships/image" Target="../media/699ce05431df43.jpg"/>
  <Relationship Id="rId5" Type="http://schemas.openxmlformats.org/officeDocument/2006/relationships/image" Target="../media/699ce054329274.jpg"/>
  <Relationship Id="rId6" Type="http://schemas.openxmlformats.org/officeDocument/2006/relationships/image" Target="../media/699ce0543338d5.jpg"/>
  <Relationship Id="rId7" Type="http://schemas.openxmlformats.org/officeDocument/2006/relationships/image" Target="../media/699ce0543346f6.jpg"/>
  <Relationship Id="rId8" Type="http://schemas.openxmlformats.org/officeDocument/2006/relationships/image" Target="../media/699ce054341107.jpg"/>
  <Relationship Id="rId9" Type="http://schemas.openxmlformats.org/officeDocument/2006/relationships/image" Target="../media/699ce05434e4d8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レザー調ラゲッジタグ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レザー調素材で高級感あり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旅行や出張時のスーツケースに欠かせない
ラゲッジタグ。
レザー調生地で高級感があります。
Ｌサイズもあり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29
サイズ　　約53x88mm
材　質　　PUレザー
名入れ　　型押し又は箔押し（シルク印刷、フルカラー印刷も可）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5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1">
  <a:themeElements>
    <a:clrScheme name="Theme7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