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7616946" r:id="rId1"/>
    <p:sldLayoutId id="2457616947" r:id="rId2"/>
    <p:sldLayoutId id="2457616948" r:id="rId3"/>
    <p:sldLayoutId id="2457616949" r:id="rId4"/>
    <p:sldLayoutId id="2457616950" r:id="rId5"/>
    <p:sldLayoutId id="2457616951" r:id="rId6"/>
    <p:sldLayoutId id="2457616952" r:id="rId7"/>
    <p:sldLayoutId id="2457616953" r:id="rId8"/>
    <p:sldLayoutId id="2457616954" r:id="rId9"/>
    <p:sldLayoutId id="2457616955" r:id="rId10"/>
    <p:sldLayoutId id="2457616956" r:id="rId11"/>
    <p:sldLayoutId id="2457616957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9cf37888867a350182133499a7e1af1.png"/>
  <Relationship Id="rId3" Type="http://schemas.openxmlformats.org/officeDocument/2006/relationships/image" Target="../media/696ab461380052.jpg"/>
  <Relationship Id="rId4" Type="http://schemas.openxmlformats.org/officeDocument/2006/relationships/image" Target="../media/696ab4613814b3.jpg"/>
  <Relationship Id="rId5" Type="http://schemas.openxmlformats.org/officeDocument/2006/relationships/image" Target="../media/696ab461397054.jpg"/>
  <Relationship Id="rId6" Type="http://schemas.openxmlformats.org/officeDocument/2006/relationships/image" Target="../media/696ab4613a6ef5.jpg"/>
  <Relationship Id="rId7" Type="http://schemas.openxmlformats.org/officeDocument/2006/relationships/image" Target="../media/696ab4613b52e6.jpg"/>
  <Relationship Id="rId8" Type="http://schemas.openxmlformats.org/officeDocument/2006/relationships/image" Target="../media/696ab4613cd697.jpg"/>
  <Relationship Id="rId9" Type="http://schemas.openxmlformats.org/officeDocument/2006/relationships/image" Target="../media/696ab4613cefa8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撥水傘ポーチ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水滴をはじく撥水傘ポーチ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濡れた折りたたみ傘を収納できる傘ポーチ。
表面はPUコーティング加工で撥水効果あり。
内側は吸水性の高いマイクロファイバー生地使用。
使わない時はクルっとまとめてコンパクトに持ち運び可能。
ロゴなどをシルク印刷したり、イラストをフルカラー印刷したり
オリジナル性も抜群！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536
サイズ　　約290x120mm
材　質　　ポリエステル（撥水加工）、マイクロファイバー
名入れ　　シルク印刷又はフルカラー印刷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45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" name="Image File" descr="Image File 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3">
  <a:themeElements>
    <a:clrScheme name="Theme6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6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